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3" r:id="rId13"/>
    <p:sldId id="269" r:id="rId14"/>
    <p:sldId id="270" r:id="rId15"/>
    <p:sldId id="271" r:id="rId16"/>
    <p:sldId id="272" r:id="rId17"/>
    <p:sldId id="273" r:id="rId18"/>
    <p:sldId id="262" r:id="rId19"/>
    <p:sldId id="274" r:id="rId20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14" y="-45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6B65-AF89-4BF4-90ED-C1B39D9F05A8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9AE2-3AFF-431B-BDC1-21F418297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9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6B65-AF89-4BF4-90ED-C1B39D9F05A8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9AE2-3AFF-431B-BDC1-21F418297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68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6B65-AF89-4BF4-90ED-C1B39D9F05A8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9AE2-3AFF-431B-BDC1-21F418297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4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6B65-AF89-4BF4-90ED-C1B39D9F05A8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9AE2-3AFF-431B-BDC1-21F418297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06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6B65-AF89-4BF4-90ED-C1B39D9F05A8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9AE2-3AFF-431B-BDC1-21F418297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0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6B65-AF89-4BF4-90ED-C1B39D9F05A8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9AE2-3AFF-431B-BDC1-21F418297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0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6B65-AF89-4BF4-90ED-C1B39D9F05A8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9AE2-3AFF-431B-BDC1-21F418297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05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6B65-AF89-4BF4-90ED-C1B39D9F05A8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9AE2-3AFF-431B-BDC1-21F418297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0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6B65-AF89-4BF4-90ED-C1B39D9F05A8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9AE2-3AFF-431B-BDC1-21F418297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31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6B65-AF89-4BF4-90ED-C1B39D9F05A8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9AE2-3AFF-431B-BDC1-21F418297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5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6B65-AF89-4BF4-90ED-C1B39D9F05A8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19AE2-3AFF-431B-BDC1-21F418297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78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26B65-AF89-4BF4-90ED-C1B39D9F05A8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19AE2-3AFF-431B-BDC1-21F418297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17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99" y="4111659"/>
            <a:ext cx="57245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492375"/>
            <a:ext cx="798671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50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837237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65" y="1848778"/>
            <a:ext cx="4463705" cy="424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2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7" y="816689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736475"/>
            <a:ext cx="8461375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589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816921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633824"/>
            <a:ext cx="8358187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21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1" y="703673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946686"/>
            <a:ext cx="850423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64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683124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" y="1653952"/>
            <a:ext cx="8340725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398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3" y="721583"/>
            <a:ext cx="84439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" y="1773292"/>
            <a:ext cx="8431213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460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9" y="687619"/>
            <a:ext cx="8230313" cy="124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168400"/>
            <a:ext cx="84931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19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6" y="728716"/>
            <a:ext cx="8230313" cy="124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" y="1758433"/>
            <a:ext cx="848042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268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4" y="857786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2" y="1621124"/>
            <a:ext cx="8351837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2827855"/>
            <a:ext cx="17002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411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618519"/>
            <a:ext cx="855345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8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2" y="972247"/>
            <a:ext cx="8230313" cy="12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61" y="2438490"/>
            <a:ext cx="4187825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47" y="2808359"/>
            <a:ext cx="40116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76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8" y="983590"/>
            <a:ext cx="82296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4" y="1794429"/>
            <a:ext cx="84248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8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5" y="837235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9" y="2080248"/>
            <a:ext cx="8278813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92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7" y="677345"/>
            <a:ext cx="8480271" cy="124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52" y="1645596"/>
            <a:ext cx="84074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00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782120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600575"/>
            <a:ext cx="8334375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79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79" y="1407370"/>
            <a:ext cx="5772846" cy="438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9" y="590657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00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7" y="796140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62" y="1714554"/>
            <a:ext cx="4862744" cy="409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04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3" y="636248"/>
            <a:ext cx="8230313" cy="124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45" y="1831048"/>
            <a:ext cx="4054297" cy="379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858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0</Words>
  <Application>Microsoft Office PowerPoint</Application>
  <PresentationFormat>A4 Paper (210x297 mm)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Gwyn Roberts</dc:creator>
  <cp:lastModifiedBy>Claire Murdoch</cp:lastModifiedBy>
  <cp:revision>8</cp:revision>
  <cp:lastPrinted>2016-09-01T10:42:33Z</cp:lastPrinted>
  <dcterms:created xsi:type="dcterms:W3CDTF">2016-09-01T10:07:09Z</dcterms:created>
  <dcterms:modified xsi:type="dcterms:W3CDTF">2016-09-01T12:06:28Z</dcterms:modified>
</cp:coreProperties>
</file>