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diagrams/layout2.xml" ContentType="application/vnd.openxmlformats-officedocument.drawingml.diagram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20" r:id="rId2"/>
    <p:sldMasterId id="2147483722" r:id="rId3"/>
    <p:sldMasterId id="2147483724" r:id="rId4"/>
    <p:sldMasterId id="2147483726" r:id="rId5"/>
    <p:sldMasterId id="2147483728" r:id="rId6"/>
    <p:sldMasterId id="2147483730" r:id="rId7"/>
    <p:sldMasterId id="2147483775" r:id="rId8"/>
    <p:sldMasterId id="2147483777" r:id="rId9"/>
  </p:sldMasterIdLst>
  <p:notesMasterIdLst>
    <p:notesMasterId r:id="rId17"/>
  </p:notesMasterIdLst>
  <p:sldIdLst>
    <p:sldId id="287" r:id="rId10"/>
    <p:sldId id="288" r:id="rId11"/>
    <p:sldId id="289" r:id="rId12"/>
    <p:sldId id="290" r:id="rId13"/>
    <p:sldId id="291" r:id="rId14"/>
    <p:sldId id="292" r:id="rId15"/>
    <p:sldId id="29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35" autoAdjust="0"/>
  </p:normalViewPr>
  <p:slideViewPr>
    <p:cSldViewPr>
      <p:cViewPr varScale="1">
        <p:scale>
          <a:sx n="79" d="100"/>
          <a:sy n="79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0963A-8D34-455C-9E18-DB60535BCAC7}" type="doc">
      <dgm:prSet loTypeId="urn:microsoft.com/office/officeart/2005/8/layout/gear1" loCatId="cycle" qsTypeId="urn:microsoft.com/office/officeart/2005/8/quickstyle/simple1#1" qsCatId="simple" csTypeId="urn:microsoft.com/office/officeart/2005/8/colors/accent1_2#1" csCatId="accent1" phldr="1"/>
      <dgm:spPr/>
    </dgm:pt>
    <dgm:pt modelId="{58DD7BA8-4417-4659-B606-145A3B1BF93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800" dirty="0" smtClean="0"/>
            <a:t>Choice</a:t>
          </a:r>
          <a:endParaRPr lang="en-GB" sz="2800" dirty="0"/>
        </a:p>
      </dgm:t>
    </dgm:pt>
    <dgm:pt modelId="{7FBA51B8-F412-43D1-A95D-CA6822D8A554}" type="parTrans" cxnId="{45BAF43A-9424-4359-99F3-01702D24452C}">
      <dgm:prSet/>
      <dgm:spPr/>
      <dgm:t>
        <a:bodyPr/>
        <a:lstStyle/>
        <a:p>
          <a:endParaRPr lang="en-GB"/>
        </a:p>
      </dgm:t>
    </dgm:pt>
    <dgm:pt modelId="{6ECCC8C7-9971-4590-8182-0ABAB98D6B30}" type="sibTrans" cxnId="{45BAF43A-9424-4359-99F3-01702D24452C}">
      <dgm:prSet/>
      <dgm:spPr/>
      <dgm:t>
        <a:bodyPr/>
        <a:lstStyle/>
        <a:p>
          <a:endParaRPr lang="en-GB" dirty="0"/>
        </a:p>
      </dgm:t>
    </dgm:pt>
    <dgm:pt modelId="{2FF162FF-9004-4C2E-A59E-9D55B11B223C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200" dirty="0" smtClean="0"/>
            <a:t>Involvement</a:t>
          </a:r>
          <a:endParaRPr lang="en-GB" sz="1200" dirty="0"/>
        </a:p>
      </dgm:t>
    </dgm:pt>
    <dgm:pt modelId="{516CC823-DFBB-429B-A51F-1725581D5348}" type="parTrans" cxnId="{2F5D6893-3A26-42BF-A7AA-BF360C0F373B}">
      <dgm:prSet/>
      <dgm:spPr/>
      <dgm:t>
        <a:bodyPr/>
        <a:lstStyle/>
        <a:p>
          <a:endParaRPr lang="en-GB"/>
        </a:p>
      </dgm:t>
    </dgm:pt>
    <dgm:pt modelId="{3A22E082-9D56-418A-B4D2-D6D8BC7275AA}" type="sibTrans" cxnId="{2F5D6893-3A26-42BF-A7AA-BF360C0F373B}">
      <dgm:prSet/>
      <dgm:spPr/>
      <dgm:t>
        <a:bodyPr/>
        <a:lstStyle/>
        <a:p>
          <a:endParaRPr lang="en-GB" dirty="0"/>
        </a:p>
      </dgm:t>
    </dgm:pt>
    <dgm:pt modelId="{20F1C9BA-63FD-4005-A36A-D409FDBF238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000" dirty="0" smtClean="0"/>
            <a:t>Lifestyle</a:t>
          </a:r>
          <a:endParaRPr lang="en-GB" sz="2000" dirty="0"/>
        </a:p>
      </dgm:t>
    </dgm:pt>
    <dgm:pt modelId="{66FD968A-9A6E-4A21-A144-D10357EE90E6}" type="parTrans" cxnId="{BB0DF4D1-E88E-469C-9968-E6F0400FF24C}">
      <dgm:prSet/>
      <dgm:spPr/>
      <dgm:t>
        <a:bodyPr/>
        <a:lstStyle/>
        <a:p>
          <a:endParaRPr lang="en-GB"/>
        </a:p>
      </dgm:t>
    </dgm:pt>
    <dgm:pt modelId="{1C7D3057-F065-474E-908E-4694F37EA7E9}" type="sibTrans" cxnId="{BB0DF4D1-E88E-469C-9968-E6F0400FF24C}">
      <dgm:prSet/>
      <dgm:spPr/>
      <dgm:t>
        <a:bodyPr/>
        <a:lstStyle/>
        <a:p>
          <a:endParaRPr lang="en-GB" dirty="0"/>
        </a:p>
      </dgm:t>
    </dgm:pt>
    <dgm:pt modelId="{C348110C-8B87-4F1E-A36A-CF8B3F44EE44}">
      <dgm:prSet phldrT="[Text]"/>
      <dgm:spPr/>
      <dgm:t>
        <a:bodyPr/>
        <a:lstStyle/>
        <a:p>
          <a:endParaRPr lang="en-GB" dirty="0"/>
        </a:p>
      </dgm:t>
    </dgm:pt>
    <dgm:pt modelId="{4AB9F1B9-5E76-45A8-9D19-1F6696405F5A}" type="parTrans" cxnId="{23AF3887-A768-4B0B-9BAF-1BAA80172860}">
      <dgm:prSet/>
      <dgm:spPr/>
      <dgm:t>
        <a:bodyPr/>
        <a:lstStyle/>
        <a:p>
          <a:endParaRPr lang="en-GB"/>
        </a:p>
      </dgm:t>
    </dgm:pt>
    <dgm:pt modelId="{51C9BF59-C7EA-436B-A9A0-237B08C286FF}" type="sibTrans" cxnId="{23AF3887-A768-4B0B-9BAF-1BAA80172860}">
      <dgm:prSet/>
      <dgm:spPr/>
      <dgm:t>
        <a:bodyPr/>
        <a:lstStyle/>
        <a:p>
          <a:endParaRPr lang="en-GB"/>
        </a:p>
      </dgm:t>
    </dgm:pt>
    <dgm:pt modelId="{58B13EC9-B005-4D24-8235-12AB3079DE41}" type="pres">
      <dgm:prSet presAssocID="{3170963A-8D34-455C-9E18-DB60535BCAC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F07A26F-33B9-4EF2-81A1-7DCF184612AE}" type="pres">
      <dgm:prSet presAssocID="{58DD7BA8-4417-4659-B606-145A3B1BF93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3B87FB-4C6B-479F-8CF4-A06C8920F28B}" type="pres">
      <dgm:prSet presAssocID="{58DD7BA8-4417-4659-B606-145A3B1BF93B}" presName="gear1srcNode" presStyleLbl="node1" presStyleIdx="0" presStyleCnt="3"/>
      <dgm:spPr/>
      <dgm:t>
        <a:bodyPr/>
        <a:lstStyle/>
        <a:p>
          <a:endParaRPr lang="en-GB"/>
        </a:p>
      </dgm:t>
    </dgm:pt>
    <dgm:pt modelId="{C10CA4E3-1F31-4064-98B0-B4F4FBDB2B8D}" type="pres">
      <dgm:prSet presAssocID="{58DD7BA8-4417-4659-B606-145A3B1BF93B}" presName="gear1dstNode" presStyleLbl="node1" presStyleIdx="0" presStyleCnt="3"/>
      <dgm:spPr/>
      <dgm:t>
        <a:bodyPr/>
        <a:lstStyle/>
        <a:p>
          <a:endParaRPr lang="en-GB"/>
        </a:p>
      </dgm:t>
    </dgm:pt>
    <dgm:pt modelId="{C4C733DD-5449-4288-9072-6ECD50D9C42F}" type="pres">
      <dgm:prSet presAssocID="{2FF162FF-9004-4C2E-A59E-9D55B11B223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3AF512-1266-4AF0-ACF1-23FF53157A82}" type="pres">
      <dgm:prSet presAssocID="{2FF162FF-9004-4C2E-A59E-9D55B11B223C}" presName="gear2srcNode" presStyleLbl="node1" presStyleIdx="1" presStyleCnt="3"/>
      <dgm:spPr/>
      <dgm:t>
        <a:bodyPr/>
        <a:lstStyle/>
        <a:p>
          <a:endParaRPr lang="en-GB"/>
        </a:p>
      </dgm:t>
    </dgm:pt>
    <dgm:pt modelId="{F4B4DC21-5394-4EE0-AA90-9AB3545770D1}" type="pres">
      <dgm:prSet presAssocID="{2FF162FF-9004-4C2E-A59E-9D55B11B223C}" presName="gear2dstNode" presStyleLbl="node1" presStyleIdx="1" presStyleCnt="3"/>
      <dgm:spPr/>
      <dgm:t>
        <a:bodyPr/>
        <a:lstStyle/>
        <a:p>
          <a:endParaRPr lang="en-GB"/>
        </a:p>
      </dgm:t>
    </dgm:pt>
    <dgm:pt modelId="{E98BA32E-28B7-4AD7-A7E0-8B1213B0F3C9}" type="pres">
      <dgm:prSet presAssocID="{20F1C9BA-63FD-4005-A36A-D409FDBF2386}" presName="gear3" presStyleLbl="node1" presStyleIdx="2" presStyleCnt="3"/>
      <dgm:spPr/>
      <dgm:t>
        <a:bodyPr/>
        <a:lstStyle/>
        <a:p>
          <a:endParaRPr lang="en-GB"/>
        </a:p>
      </dgm:t>
    </dgm:pt>
    <dgm:pt modelId="{28B84A76-2D96-499F-9F37-7A9CB4F49EBB}" type="pres">
      <dgm:prSet presAssocID="{20F1C9BA-63FD-4005-A36A-D409FDBF238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6210B7-FA3C-4441-B085-9F9B571CE4D8}" type="pres">
      <dgm:prSet presAssocID="{20F1C9BA-63FD-4005-A36A-D409FDBF2386}" presName="gear3srcNode" presStyleLbl="node1" presStyleIdx="2" presStyleCnt="3"/>
      <dgm:spPr/>
      <dgm:t>
        <a:bodyPr/>
        <a:lstStyle/>
        <a:p>
          <a:endParaRPr lang="en-GB"/>
        </a:p>
      </dgm:t>
    </dgm:pt>
    <dgm:pt modelId="{DBD0B9FC-51A9-4B15-8F3A-7A1813B14CF7}" type="pres">
      <dgm:prSet presAssocID="{20F1C9BA-63FD-4005-A36A-D409FDBF2386}" presName="gear3dstNode" presStyleLbl="node1" presStyleIdx="2" presStyleCnt="3"/>
      <dgm:spPr/>
      <dgm:t>
        <a:bodyPr/>
        <a:lstStyle/>
        <a:p>
          <a:endParaRPr lang="en-GB"/>
        </a:p>
      </dgm:t>
    </dgm:pt>
    <dgm:pt modelId="{7D0DCE57-31CF-40D9-8E30-65F8CBC322B2}" type="pres">
      <dgm:prSet presAssocID="{6ECCC8C7-9971-4590-8182-0ABAB98D6B30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5FAC7F30-AE27-4D49-B6AE-3869E936C962}" type="pres">
      <dgm:prSet presAssocID="{3A22E082-9D56-418A-B4D2-D6D8BC7275AA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F61B61B3-437B-48A3-A3CA-341EDDB36465}" type="pres">
      <dgm:prSet presAssocID="{1C7D3057-F065-474E-908E-4694F37EA7E9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162FDE6F-2516-4207-9D74-2AF73C4FBC35}" type="presOf" srcId="{3A22E082-9D56-418A-B4D2-D6D8BC7275AA}" destId="{5FAC7F30-AE27-4D49-B6AE-3869E936C962}" srcOrd="0" destOrd="0" presId="urn:microsoft.com/office/officeart/2005/8/layout/gear1"/>
    <dgm:cxn modelId="{2F5D6893-3A26-42BF-A7AA-BF360C0F373B}" srcId="{3170963A-8D34-455C-9E18-DB60535BCAC7}" destId="{2FF162FF-9004-4C2E-A59E-9D55B11B223C}" srcOrd="1" destOrd="0" parTransId="{516CC823-DFBB-429B-A51F-1725581D5348}" sibTransId="{3A22E082-9D56-418A-B4D2-D6D8BC7275AA}"/>
    <dgm:cxn modelId="{67B3969B-8F32-407B-920F-B50637DA42D3}" type="presOf" srcId="{2FF162FF-9004-4C2E-A59E-9D55B11B223C}" destId="{C4C733DD-5449-4288-9072-6ECD50D9C42F}" srcOrd="0" destOrd="0" presId="urn:microsoft.com/office/officeart/2005/8/layout/gear1"/>
    <dgm:cxn modelId="{42D11BF8-4759-4F67-9940-89286B9BAAA9}" type="presOf" srcId="{20F1C9BA-63FD-4005-A36A-D409FDBF2386}" destId="{28B84A76-2D96-499F-9F37-7A9CB4F49EBB}" srcOrd="1" destOrd="0" presId="urn:microsoft.com/office/officeart/2005/8/layout/gear1"/>
    <dgm:cxn modelId="{5799D48A-0468-4475-9E1F-906A31316F65}" type="presOf" srcId="{2FF162FF-9004-4C2E-A59E-9D55B11B223C}" destId="{F4B4DC21-5394-4EE0-AA90-9AB3545770D1}" srcOrd="2" destOrd="0" presId="urn:microsoft.com/office/officeart/2005/8/layout/gear1"/>
    <dgm:cxn modelId="{C1219D80-8D21-4D5A-8D16-64D6F2EDF5D2}" type="presOf" srcId="{20F1C9BA-63FD-4005-A36A-D409FDBF2386}" destId="{926210B7-FA3C-4441-B085-9F9B571CE4D8}" srcOrd="2" destOrd="0" presId="urn:microsoft.com/office/officeart/2005/8/layout/gear1"/>
    <dgm:cxn modelId="{483E8AB1-20AD-4449-A1BC-D442D52898CE}" type="presOf" srcId="{58DD7BA8-4417-4659-B606-145A3B1BF93B}" destId="{113B87FB-4C6B-479F-8CF4-A06C8920F28B}" srcOrd="1" destOrd="0" presId="urn:microsoft.com/office/officeart/2005/8/layout/gear1"/>
    <dgm:cxn modelId="{BB0DF4D1-E88E-469C-9968-E6F0400FF24C}" srcId="{3170963A-8D34-455C-9E18-DB60535BCAC7}" destId="{20F1C9BA-63FD-4005-A36A-D409FDBF2386}" srcOrd="2" destOrd="0" parTransId="{66FD968A-9A6E-4A21-A144-D10357EE90E6}" sibTransId="{1C7D3057-F065-474E-908E-4694F37EA7E9}"/>
    <dgm:cxn modelId="{980AFE47-B25E-4685-BC64-F190237C4D8C}" type="presOf" srcId="{2FF162FF-9004-4C2E-A59E-9D55B11B223C}" destId="{0F3AF512-1266-4AF0-ACF1-23FF53157A82}" srcOrd="1" destOrd="0" presId="urn:microsoft.com/office/officeart/2005/8/layout/gear1"/>
    <dgm:cxn modelId="{AAC73669-2730-4DCE-A5F5-FCDC97DBF8E8}" type="presOf" srcId="{58DD7BA8-4417-4659-B606-145A3B1BF93B}" destId="{C10CA4E3-1F31-4064-98B0-B4F4FBDB2B8D}" srcOrd="2" destOrd="0" presId="urn:microsoft.com/office/officeart/2005/8/layout/gear1"/>
    <dgm:cxn modelId="{23AF3887-A768-4B0B-9BAF-1BAA80172860}" srcId="{3170963A-8D34-455C-9E18-DB60535BCAC7}" destId="{C348110C-8B87-4F1E-A36A-CF8B3F44EE44}" srcOrd="3" destOrd="0" parTransId="{4AB9F1B9-5E76-45A8-9D19-1F6696405F5A}" sibTransId="{51C9BF59-C7EA-436B-A9A0-237B08C286FF}"/>
    <dgm:cxn modelId="{45BAF43A-9424-4359-99F3-01702D24452C}" srcId="{3170963A-8D34-455C-9E18-DB60535BCAC7}" destId="{58DD7BA8-4417-4659-B606-145A3B1BF93B}" srcOrd="0" destOrd="0" parTransId="{7FBA51B8-F412-43D1-A95D-CA6822D8A554}" sibTransId="{6ECCC8C7-9971-4590-8182-0ABAB98D6B30}"/>
    <dgm:cxn modelId="{FBCECE04-461F-4599-B223-60E39025160E}" type="presOf" srcId="{20F1C9BA-63FD-4005-A36A-D409FDBF2386}" destId="{DBD0B9FC-51A9-4B15-8F3A-7A1813B14CF7}" srcOrd="3" destOrd="0" presId="urn:microsoft.com/office/officeart/2005/8/layout/gear1"/>
    <dgm:cxn modelId="{B439E3AB-5D7E-42CE-8BD9-27D57F45E25B}" type="presOf" srcId="{58DD7BA8-4417-4659-B606-145A3B1BF93B}" destId="{1F07A26F-33B9-4EF2-81A1-7DCF184612AE}" srcOrd="0" destOrd="0" presId="urn:microsoft.com/office/officeart/2005/8/layout/gear1"/>
    <dgm:cxn modelId="{88343A4C-4A71-487B-AB84-B96986DFF735}" type="presOf" srcId="{1C7D3057-F065-474E-908E-4694F37EA7E9}" destId="{F61B61B3-437B-48A3-A3CA-341EDDB36465}" srcOrd="0" destOrd="0" presId="urn:microsoft.com/office/officeart/2005/8/layout/gear1"/>
    <dgm:cxn modelId="{CB423172-7D15-4A74-A7BC-5FB93EC62016}" type="presOf" srcId="{20F1C9BA-63FD-4005-A36A-D409FDBF2386}" destId="{E98BA32E-28B7-4AD7-A7E0-8B1213B0F3C9}" srcOrd="0" destOrd="0" presId="urn:microsoft.com/office/officeart/2005/8/layout/gear1"/>
    <dgm:cxn modelId="{FBDF73A7-FCF0-45AE-BBC7-7A1360D6CCD7}" type="presOf" srcId="{6ECCC8C7-9971-4590-8182-0ABAB98D6B30}" destId="{7D0DCE57-31CF-40D9-8E30-65F8CBC322B2}" srcOrd="0" destOrd="0" presId="urn:microsoft.com/office/officeart/2005/8/layout/gear1"/>
    <dgm:cxn modelId="{BABF31E5-16D3-4CA5-80D0-5365EF53ABAC}" type="presOf" srcId="{3170963A-8D34-455C-9E18-DB60535BCAC7}" destId="{58B13EC9-B005-4D24-8235-12AB3079DE41}" srcOrd="0" destOrd="0" presId="urn:microsoft.com/office/officeart/2005/8/layout/gear1"/>
    <dgm:cxn modelId="{53B3C610-2D9D-461B-99DD-6490175BCA64}" type="presParOf" srcId="{58B13EC9-B005-4D24-8235-12AB3079DE41}" destId="{1F07A26F-33B9-4EF2-81A1-7DCF184612AE}" srcOrd="0" destOrd="0" presId="urn:microsoft.com/office/officeart/2005/8/layout/gear1"/>
    <dgm:cxn modelId="{113661D3-FA48-4E7D-9700-A04784266B68}" type="presParOf" srcId="{58B13EC9-B005-4D24-8235-12AB3079DE41}" destId="{113B87FB-4C6B-479F-8CF4-A06C8920F28B}" srcOrd="1" destOrd="0" presId="urn:microsoft.com/office/officeart/2005/8/layout/gear1"/>
    <dgm:cxn modelId="{4613A87E-EBEA-441A-BE62-D289FE4E0800}" type="presParOf" srcId="{58B13EC9-B005-4D24-8235-12AB3079DE41}" destId="{C10CA4E3-1F31-4064-98B0-B4F4FBDB2B8D}" srcOrd="2" destOrd="0" presId="urn:microsoft.com/office/officeart/2005/8/layout/gear1"/>
    <dgm:cxn modelId="{C308BE5D-8457-495C-8471-80CBE46844C8}" type="presParOf" srcId="{58B13EC9-B005-4D24-8235-12AB3079DE41}" destId="{C4C733DD-5449-4288-9072-6ECD50D9C42F}" srcOrd="3" destOrd="0" presId="urn:microsoft.com/office/officeart/2005/8/layout/gear1"/>
    <dgm:cxn modelId="{1ACB0CB2-BD3A-4C8B-B068-BE302E9E62FD}" type="presParOf" srcId="{58B13EC9-B005-4D24-8235-12AB3079DE41}" destId="{0F3AF512-1266-4AF0-ACF1-23FF53157A82}" srcOrd="4" destOrd="0" presId="urn:microsoft.com/office/officeart/2005/8/layout/gear1"/>
    <dgm:cxn modelId="{B109A4C9-13C0-43B7-989F-F52B10D28D6B}" type="presParOf" srcId="{58B13EC9-B005-4D24-8235-12AB3079DE41}" destId="{F4B4DC21-5394-4EE0-AA90-9AB3545770D1}" srcOrd="5" destOrd="0" presId="urn:microsoft.com/office/officeart/2005/8/layout/gear1"/>
    <dgm:cxn modelId="{E839230B-37CC-4FA1-86AB-486A6A3649DF}" type="presParOf" srcId="{58B13EC9-B005-4D24-8235-12AB3079DE41}" destId="{E98BA32E-28B7-4AD7-A7E0-8B1213B0F3C9}" srcOrd="6" destOrd="0" presId="urn:microsoft.com/office/officeart/2005/8/layout/gear1"/>
    <dgm:cxn modelId="{CA52A79B-098E-4590-9BEA-EFEBBB59AE9A}" type="presParOf" srcId="{58B13EC9-B005-4D24-8235-12AB3079DE41}" destId="{28B84A76-2D96-499F-9F37-7A9CB4F49EBB}" srcOrd="7" destOrd="0" presId="urn:microsoft.com/office/officeart/2005/8/layout/gear1"/>
    <dgm:cxn modelId="{789F1C96-8DF7-4948-AE68-1270F5E6EE38}" type="presParOf" srcId="{58B13EC9-B005-4D24-8235-12AB3079DE41}" destId="{926210B7-FA3C-4441-B085-9F9B571CE4D8}" srcOrd="8" destOrd="0" presId="urn:microsoft.com/office/officeart/2005/8/layout/gear1"/>
    <dgm:cxn modelId="{54767EC3-F2E6-471F-B19B-B3E9B2E9DB60}" type="presParOf" srcId="{58B13EC9-B005-4D24-8235-12AB3079DE41}" destId="{DBD0B9FC-51A9-4B15-8F3A-7A1813B14CF7}" srcOrd="9" destOrd="0" presId="urn:microsoft.com/office/officeart/2005/8/layout/gear1"/>
    <dgm:cxn modelId="{7A1987D7-8304-4B00-9F67-BD9D8094C7C6}" type="presParOf" srcId="{58B13EC9-B005-4D24-8235-12AB3079DE41}" destId="{7D0DCE57-31CF-40D9-8E30-65F8CBC322B2}" srcOrd="10" destOrd="0" presId="urn:microsoft.com/office/officeart/2005/8/layout/gear1"/>
    <dgm:cxn modelId="{57DDD884-1DAA-4975-8CF3-508189659185}" type="presParOf" srcId="{58B13EC9-B005-4D24-8235-12AB3079DE41}" destId="{5FAC7F30-AE27-4D49-B6AE-3869E936C962}" srcOrd="11" destOrd="0" presId="urn:microsoft.com/office/officeart/2005/8/layout/gear1"/>
    <dgm:cxn modelId="{BE3D1AA8-2232-4D01-91C7-2B9AA2D3EF98}" type="presParOf" srcId="{58B13EC9-B005-4D24-8235-12AB3079DE41}" destId="{F61B61B3-437B-48A3-A3CA-341EDDB3646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A8F8CC-DDA2-4E43-B3D8-772ACEB16DC0}" type="doc">
      <dgm:prSet loTypeId="urn:microsoft.com/office/officeart/2005/8/layout/radial6" loCatId="cycle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4129065-904A-4485-89BD-C6D548ADEEBA}">
      <dgm:prSet phldrT="[Text]"/>
      <dgm:spPr/>
      <dgm:t>
        <a:bodyPr/>
        <a:lstStyle/>
        <a:p>
          <a:r>
            <a:rPr lang="en-GB" dirty="0" smtClean="0"/>
            <a:t>client</a:t>
          </a:r>
          <a:endParaRPr lang="en-GB" dirty="0"/>
        </a:p>
      </dgm:t>
    </dgm:pt>
    <dgm:pt modelId="{CF1C1B95-C214-4612-97BF-5DDE86F0173F}" type="parTrans" cxnId="{210630C5-0FCA-43FC-B839-5EB940A231AA}">
      <dgm:prSet/>
      <dgm:spPr/>
      <dgm:t>
        <a:bodyPr/>
        <a:lstStyle/>
        <a:p>
          <a:endParaRPr lang="en-GB"/>
        </a:p>
      </dgm:t>
    </dgm:pt>
    <dgm:pt modelId="{B547D9EE-D3F9-4E07-BA83-C542003E3C52}" type="sibTrans" cxnId="{210630C5-0FCA-43FC-B839-5EB940A231AA}">
      <dgm:prSet/>
      <dgm:spPr/>
      <dgm:t>
        <a:bodyPr/>
        <a:lstStyle/>
        <a:p>
          <a:endParaRPr lang="en-GB"/>
        </a:p>
      </dgm:t>
    </dgm:pt>
    <dgm:pt modelId="{DD653252-FBC1-4F0C-B22F-093C358936CE}">
      <dgm:prSet phldrT="[Text]" custT="1"/>
      <dgm:spPr/>
      <dgm:t>
        <a:bodyPr/>
        <a:lstStyle/>
        <a:p>
          <a:r>
            <a:rPr lang="en-GB" sz="1400" dirty="0" smtClean="0"/>
            <a:t>Meets life style</a:t>
          </a:r>
          <a:endParaRPr lang="en-GB" sz="1400" dirty="0"/>
        </a:p>
      </dgm:t>
    </dgm:pt>
    <dgm:pt modelId="{555435A3-9E81-4C9C-AE31-E05CAABC83CB}" type="parTrans" cxnId="{ADDD8F47-04DB-43AA-B4AF-6222875D680F}">
      <dgm:prSet/>
      <dgm:spPr/>
      <dgm:t>
        <a:bodyPr/>
        <a:lstStyle/>
        <a:p>
          <a:endParaRPr lang="en-GB"/>
        </a:p>
      </dgm:t>
    </dgm:pt>
    <dgm:pt modelId="{C3442059-8EA6-49AF-83EE-0FD9B88CEAE2}" type="sibTrans" cxnId="{ADDD8F47-04DB-43AA-B4AF-6222875D680F}">
      <dgm:prSet/>
      <dgm:spPr/>
      <dgm:t>
        <a:bodyPr/>
        <a:lstStyle/>
        <a:p>
          <a:endParaRPr lang="en-GB"/>
        </a:p>
      </dgm:t>
    </dgm:pt>
    <dgm:pt modelId="{1E14106A-F754-4E57-B66F-A277973E149E}">
      <dgm:prSet phldrT="[Text]" custT="1"/>
      <dgm:spPr/>
      <dgm:t>
        <a:bodyPr/>
        <a:lstStyle/>
        <a:p>
          <a:r>
            <a:rPr lang="en-GB" sz="1400" dirty="0" smtClean="0"/>
            <a:t>Informatio</a:t>
          </a:r>
          <a:r>
            <a:rPr lang="en-GB" sz="1100" dirty="0" smtClean="0"/>
            <a:t>n</a:t>
          </a:r>
          <a:endParaRPr lang="en-GB" sz="1100" dirty="0"/>
        </a:p>
      </dgm:t>
    </dgm:pt>
    <dgm:pt modelId="{9CFE4E04-4592-4FF7-9C45-256BC4749424}" type="parTrans" cxnId="{817A5F27-ADBB-49C9-A72C-09418F6F4245}">
      <dgm:prSet/>
      <dgm:spPr/>
      <dgm:t>
        <a:bodyPr/>
        <a:lstStyle/>
        <a:p>
          <a:endParaRPr lang="en-GB"/>
        </a:p>
      </dgm:t>
    </dgm:pt>
    <dgm:pt modelId="{05255B87-38EC-4803-8557-BFB637145A62}" type="sibTrans" cxnId="{817A5F27-ADBB-49C9-A72C-09418F6F4245}">
      <dgm:prSet/>
      <dgm:spPr/>
      <dgm:t>
        <a:bodyPr/>
        <a:lstStyle/>
        <a:p>
          <a:endParaRPr lang="en-GB"/>
        </a:p>
      </dgm:t>
    </dgm:pt>
    <dgm:pt modelId="{A3651663-EDD1-4DD9-BEBC-A6BDB2F6AD66}">
      <dgm:prSet phldrT="[Text]"/>
      <dgm:spPr/>
      <dgm:t>
        <a:bodyPr/>
        <a:lstStyle/>
        <a:p>
          <a:r>
            <a:rPr lang="en-GB" dirty="0" smtClean="0"/>
            <a:t>Freedom of choice</a:t>
          </a:r>
          <a:endParaRPr lang="en-GB" dirty="0"/>
        </a:p>
      </dgm:t>
    </dgm:pt>
    <dgm:pt modelId="{12A354D7-FD6E-4C15-B862-D9729A0520A3}" type="parTrans" cxnId="{586AA68E-B5E8-4473-8451-CBC713E80610}">
      <dgm:prSet/>
      <dgm:spPr/>
      <dgm:t>
        <a:bodyPr/>
        <a:lstStyle/>
        <a:p>
          <a:endParaRPr lang="en-GB"/>
        </a:p>
      </dgm:t>
    </dgm:pt>
    <dgm:pt modelId="{1D2D2458-10F3-41D5-BFAC-8A21EDCF7C8B}" type="sibTrans" cxnId="{586AA68E-B5E8-4473-8451-CBC713E80610}">
      <dgm:prSet/>
      <dgm:spPr/>
      <dgm:t>
        <a:bodyPr/>
        <a:lstStyle/>
        <a:p>
          <a:endParaRPr lang="en-GB"/>
        </a:p>
      </dgm:t>
    </dgm:pt>
    <dgm:pt modelId="{BDE57C12-1727-43C7-9E82-0C4081FC01FC}">
      <dgm:prSet phldrT="[Text]" custT="1"/>
      <dgm:spPr/>
      <dgm:t>
        <a:bodyPr/>
        <a:lstStyle/>
        <a:p>
          <a:r>
            <a:rPr lang="en-GB" sz="1400" dirty="0" smtClean="0"/>
            <a:t>Experts</a:t>
          </a:r>
          <a:endParaRPr lang="en-GB" sz="1400" dirty="0"/>
        </a:p>
      </dgm:t>
    </dgm:pt>
    <dgm:pt modelId="{CACAF642-D01D-42A2-B1AE-8EE8ACF485DF}" type="parTrans" cxnId="{055F69F2-2896-4885-B8B3-D08964F52384}">
      <dgm:prSet/>
      <dgm:spPr/>
      <dgm:t>
        <a:bodyPr/>
        <a:lstStyle/>
        <a:p>
          <a:endParaRPr lang="en-GB"/>
        </a:p>
      </dgm:t>
    </dgm:pt>
    <dgm:pt modelId="{5BBE5633-93AA-4CEF-9BEC-CAB1164A8679}" type="sibTrans" cxnId="{055F69F2-2896-4885-B8B3-D08964F52384}">
      <dgm:prSet/>
      <dgm:spPr/>
      <dgm:t>
        <a:bodyPr/>
        <a:lstStyle/>
        <a:p>
          <a:endParaRPr lang="en-GB"/>
        </a:p>
      </dgm:t>
    </dgm:pt>
    <dgm:pt modelId="{76FB57DD-F98E-42A1-B6BF-D25A9CD8A659}">
      <dgm:prSet phldrT="[Text]" custT="1"/>
      <dgm:spPr/>
      <dgm:t>
        <a:bodyPr/>
        <a:lstStyle/>
        <a:p>
          <a:r>
            <a:rPr lang="en-GB" sz="1400" dirty="0" smtClean="0"/>
            <a:t>Back up</a:t>
          </a:r>
        </a:p>
        <a:p>
          <a:r>
            <a:rPr lang="en-GB" sz="1400" dirty="0" smtClean="0"/>
            <a:t>service</a:t>
          </a:r>
          <a:endParaRPr lang="en-GB" sz="1400" dirty="0"/>
        </a:p>
      </dgm:t>
    </dgm:pt>
    <dgm:pt modelId="{770DA9BC-1E25-42C3-A9F1-DD63114536A0}" type="parTrans" cxnId="{0D7207C5-F88F-4EE8-B546-538DA37FB3E2}">
      <dgm:prSet/>
      <dgm:spPr/>
      <dgm:t>
        <a:bodyPr/>
        <a:lstStyle/>
        <a:p>
          <a:endParaRPr lang="en-GB"/>
        </a:p>
      </dgm:t>
    </dgm:pt>
    <dgm:pt modelId="{9F33C4A9-0C79-4229-8DA3-9BAAEB1A4A8D}" type="sibTrans" cxnId="{0D7207C5-F88F-4EE8-B546-538DA37FB3E2}">
      <dgm:prSet/>
      <dgm:spPr/>
      <dgm:t>
        <a:bodyPr/>
        <a:lstStyle/>
        <a:p>
          <a:endParaRPr lang="en-GB"/>
        </a:p>
      </dgm:t>
    </dgm:pt>
    <dgm:pt modelId="{EABB62E8-612B-4577-BD00-6328DAB83E92}">
      <dgm:prSet phldrT="[Text]" custT="1"/>
      <dgm:spPr/>
      <dgm:t>
        <a:bodyPr/>
        <a:lstStyle/>
        <a:p>
          <a:r>
            <a:rPr lang="en-GB" sz="1000" dirty="0" smtClean="0"/>
            <a:t>Maintenance</a:t>
          </a:r>
          <a:endParaRPr lang="en-GB" sz="1000" dirty="0"/>
        </a:p>
      </dgm:t>
    </dgm:pt>
    <dgm:pt modelId="{B0A4B73A-DE5A-49B5-81CA-2CD87E2D88AB}" type="parTrans" cxnId="{803A8688-0F9F-4B06-89C5-64796DBD1A23}">
      <dgm:prSet/>
      <dgm:spPr/>
      <dgm:t>
        <a:bodyPr/>
        <a:lstStyle/>
        <a:p>
          <a:endParaRPr lang="en-GB"/>
        </a:p>
      </dgm:t>
    </dgm:pt>
    <dgm:pt modelId="{AE1C7DFE-4B46-4FB8-B15F-16E90FF81147}" type="sibTrans" cxnId="{803A8688-0F9F-4B06-89C5-64796DBD1A23}">
      <dgm:prSet/>
      <dgm:spPr/>
      <dgm:t>
        <a:bodyPr/>
        <a:lstStyle/>
        <a:p>
          <a:endParaRPr lang="en-GB"/>
        </a:p>
      </dgm:t>
    </dgm:pt>
    <dgm:pt modelId="{8F692B10-7AB1-4974-A2EC-F59434E52B4D}" type="pres">
      <dgm:prSet presAssocID="{83A8F8CC-DDA2-4E43-B3D8-772ACEB16D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3C81C6-CAC6-466A-9197-7A9923CADFF2}" type="pres">
      <dgm:prSet presAssocID="{D4129065-904A-4485-89BD-C6D548ADEEBA}" presName="centerShape" presStyleLbl="node0" presStyleIdx="0" presStyleCnt="1"/>
      <dgm:spPr/>
      <dgm:t>
        <a:bodyPr/>
        <a:lstStyle/>
        <a:p>
          <a:endParaRPr lang="en-GB"/>
        </a:p>
      </dgm:t>
    </dgm:pt>
    <dgm:pt modelId="{8116FD0C-11E3-486D-99DD-5CEE2FF7BC91}" type="pres">
      <dgm:prSet presAssocID="{DD653252-FBC1-4F0C-B22F-093C358936C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551A9E-38E6-4A43-850A-7607AEA8B4E2}" type="pres">
      <dgm:prSet presAssocID="{DD653252-FBC1-4F0C-B22F-093C358936CE}" presName="dummy" presStyleCnt="0"/>
      <dgm:spPr/>
    </dgm:pt>
    <dgm:pt modelId="{FB8FE852-BC94-4A5D-87AE-F3D3D2D8F3A4}" type="pres">
      <dgm:prSet presAssocID="{C3442059-8EA6-49AF-83EE-0FD9B88CEAE2}" presName="sibTrans" presStyleLbl="sibTrans2D1" presStyleIdx="0" presStyleCnt="6"/>
      <dgm:spPr/>
      <dgm:t>
        <a:bodyPr/>
        <a:lstStyle/>
        <a:p>
          <a:endParaRPr lang="en-GB"/>
        </a:p>
      </dgm:t>
    </dgm:pt>
    <dgm:pt modelId="{FAA3B669-BFF7-42CE-8D09-CFAD9F937AD5}" type="pres">
      <dgm:prSet presAssocID="{EABB62E8-612B-4577-BD00-6328DAB83E92}" presName="node" presStyleLbl="node1" presStyleIdx="1" presStyleCnt="6" custScaleX="105781" custScaleY="961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203BC5-5A6B-4F67-81E2-77D31CCA089A}" type="pres">
      <dgm:prSet presAssocID="{EABB62E8-612B-4577-BD00-6328DAB83E92}" presName="dummy" presStyleCnt="0"/>
      <dgm:spPr/>
    </dgm:pt>
    <dgm:pt modelId="{14E6DD6E-88EE-44F1-B596-C7FD17DDBD81}" type="pres">
      <dgm:prSet presAssocID="{AE1C7DFE-4B46-4FB8-B15F-16E90FF81147}" presName="sibTrans" presStyleLbl="sibTrans2D1" presStyleIdx="1" presStyleCnt="6"/>
      <dgm:spPr/>
      <dgm:t>
        <a:bodyPr/>
        <a:lstStyle/>
        <a:p>
          <a:endParaRPr lang="en-GB"/>
        </a:p>
      </dgm:t>
    </dgm:pt>
    <dgm:pt modelId="{403F4D0A-2301-4D81-9853-B98BF022BFA1}" type="pres">
      <dgm:prSet presAssocID="{76FB57DD-F98E-42A1-B6BF-D25A9CD8A65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CC0F08-05C7-4CE6-AED1-95DB43E0ED6F}" type="pres">
      <dgm:prSet presAssocID="{76FB57DD-F98E-42A1-B6BF-D25A9CD8A659}" presName="dummy" presStyleCnt="0"/>
      <dgm:spPr/>
    </dgm:pt>
    <dgm:pt modelId="{AF023AB0-7DFB-424F-8134-4242AED79138}" type="pres">
      <dgm:prSet presAssocID="{9F33C4A9-0C79-4229-8DA3-9BAAEB1A4A8D}" presName="sibTrans" presStyleLbl="sibTrans2D1" presStyleIdx="2" presStyleCnt="6"/>
      <dgm:spPr/>
      <dgm:t>
        <a:bodyPr/>
        <a:lstStyle/>
        <a:p>
          <a:endParaRPr lang="en-GB"/>
        </a:p>
      </dgm:t>
    </dgm:pt>
    <dgm:pt modelId="{23C748EF-20A3-4F54-A3E0-47A1475A43AB}" type="pres">
      <dgm:prSet presAssocID="{1E14106A-F754-4E57-B66F-A277973E149E}" presName="node" presStyleLbl="node1" presStyleIdx="3" presStyleCnt="6" custScaleX="1251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B59B33-4BC3-4E5C-952E-F25800083ED6}" type="pres">
      <dgm:prSet presAssocID="{1E14106A-F754-4E57-B66F-A277973E149E}" presName="dummy" presStyleCnt="0"/>
      <dgm:spPr/>
    </dgm:pt>
    <dgm:pt modelId="{5E1E4EB8-550A-46C2-BE97-0B9D9F5DFEFC}" type="pres">
      <dgm:prSet presAssocID="{05255B87-38EC-4803-8557-BFB637145A62}" presName="sibTrans" presStyleLbl="sibTrans2D1" presStyleIdx="3" presStyleCnt="6"/>
      <dgm:spPr/>
      <dgm:t>
        <a:bodyPr/>
        <a:lstStyle/>
        <a:p>
          <a:endParaRPr lang="en-GB"/>
        </a:p>
      </dgm:t>
    </dgm:pt>
    <dgm:pt modelId="{E660921A-6254-4687-8980-F3DEBF88B5A0}" type="pres">
      <dgm:prSet presAssocID="{A3651663-EDD1-4DD9-BEBC-A6BDB2F6AD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BB5155-0648-465D-80A7-0EA5F97D1986}" type="pres">
      <dgm:prSet presAssocID="{A3651663-EDD1-4DD9-BEBC-A6BDB2F6AD66}" presName="dummy" presStyleCnt="0"/>
      <dgm:spPr/>
    </dgm:pt>
    <dgm:pt modelId="{C32E4A96-05B2-4570-8CC1-AD0AD2760655}" type="pres">
      <dgm:prSet presAssocID="{1D2D2458-10F3-41D5-BFAC-8A21EDCF7C8B}" presName="sibTrans" presStyleLbl="sibTrans2D1" presStyleIdx="4" presStyleCnt="6"/>
      <dgm:spPr/>
      <dgm:t>
        <a:bodyPr/>
        <a:lstStyle/>
        <a:p>
          <a:endParaRPr lang="en-GB"/>
        </a:p>
      </dgm:t>
    </dgm:pt>
    <dgm:pt modelId="{671926AC-5E51-4A35-B1EA-454358C332C4}" type="pres">
      <dgm:prSet presAssocID="{BDE57C12-1727-43C7-9E82-0C4081FC01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0FED27-12E6-4B1E-82C7-C561EFD944C2}" type="pres">
      <dgm:prSet presAssocID="{BDE57C12-1727-43C7-9E82-0C4081FC01FC}" presName="dummy" presStyleCnt="0"/>
      <dgm:spPr/>
    </dgm:pt>
    <dgm:pt modelId="{4F766E5E-5150-4EE4-B5AD-146C06142556}" type="pres">
      <dgm:prSet presAssocID="{5BBE5633-93AA-4CEF-9BEC-CAB1164A8679}" presName="sibTrans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817A5F27-ADBB-49C9-A72C-09418F6F4245}" srcId="{D4129065-904A-4485-89BD-C6D548ADEEBA}" destId="{1E14106A-F754-4E57-B66F-A277973E149E}" srcOrd="3" destOrd="0" parTransId="{9CFE4E04-4592-4FF7-9C45-256BC4749424}" sibTransId="{05255B87-38EC-4803-8557-BFB637145A62}"/>
    <dgm:cxn modelId="{210630C5-0FCA-43FC-B839-5EB940A231AA}" srcId="{83A8F8CC-DDA2-4E43-B3D8-772ACEB16DC0}" destId="{D4129065-904A-4485-89BD-C6D548ADEEBA}" srcOrd="0" destOrd="0" parTransId="{CF1C1B95-C214-4612-97BF-5DDE86F0173F}" sibTransId="{B547D9EE-D3F9-4E07-BA83-C542003E3C52}"/>
    <dgm:cxn modelId="{ADDD8F47-04DB-43AA-B4AF-6222875D680F}" srcId="{D4129065-904A-4485-89BD-C6D548ADEEBA}" destId="{DD653252-FBC1-4F0C-B22F-093C358936CE}" srcOrd="0" destOrd="0" parTransId="{555435A3-9E81-4C9C-AE31-E05CAABC83CB}" sibTransId="{C3442059-8EA6-49AF-83EE-0FD9B88CEAE2}"/>
    <dgm:cxn modelId="{055F69F2-2896-4885-B8B3-D08964F52384}" srcId="{D4129065-904A-4485-89BD-C6D548ADEEBA}" destId="{BDE57C12-1727-43C7-9E82-0C4081FC01FC}" srcOrd="5" destOrd="0" parTransId="{CACAF642-D01D-42A2-B1AE-8EE8ACF485DF}" sibTransId="{5BBE5633-93AA-4CEF-9BEC-CAB1164A8679}"/>
    <dgm:cxn modelId="{D4069CED-31EB-4B50-9849-488B5BBF3448}" type="presOf" srcId="{1E14106A-F754-4E57-B66F-A277973E149E}" destId="{23C748EF-20A3-4F54-A3E0-47A1475A43AB}" srcOrd="0" destOrd="0" presId="urn:microsoft.com/office/officeart/2005/8/layout/radial6"/>
    <dgm:cxn modelId="{3ECD5C6A-19A8-401C-9838-8CBD9B38B55D}" type="presOf" srcId="{AE1C7DFE-4B46-4FB8-B15F-16E90FF81147}" destId="{14E6DD6E-88EE-44F1-B596-C7FD17DDBD81}" srcOrd="0" destOrd="0" presId="urn:microsoft.com/office/officeart/2005/8/layout/radial6"/>
    <dgm:cxn modelId="{9010BE73-BF36-42A9-915E-939AB8AB475E}" type="presOf" srcId="{BDE57C12-1727-43C7-9E82-0C4081FC01FC}" destId="{671926AC-5E51-4A35-B1EA-454358C332C4}" srcOrd="0" destOrd="0" presId="urn:microsoft.com/office/officeart/2005/8/layout/radial6"/>
    <dgm:cxn modelId="{803A8688-0F9F-4B06-89C5-64796DBD1A23}" srcId="{D4129065-904A-4485-89BD-C6D548ADEEBA}" destId="{EABB62E8-612B-4577-BD00-6328DAB83E92}" srcOrd="1" destOrd="0" parTransId="{B0A4B73A-DE5A-49B5-81CA-2CD87E2D88AB}" sibTransId="{AE1C7DFE-4B46-4FB8-B15F-16E90FF81147}"/>
    <dgm:cxn modelId="{B665A9C8-726C-4DDF-8490-AA2BDCBBF39C}" type="presOf" srcId="{D4129065-904A-4485-89BD-C6D548ADEEBA}" destId="{313C81C6-CAC6-466A-9197-7A9923CADFF2}" srcOrd="0" destOrd="0" presId="urn:microsoft.com/office/officeart/2005/8/layout/radial6"/>
    <dgm:cxn modelId="{4502DB88-E487-4953-B544-70049441735B}" type="presOf" srcId="{05255B87-38EC-4803-8557-BFB637145A62}" destId="{5E1E4EB8-550A-46C2-BE97-0B9D9F5DFEFC}" srcOrd="0" destOrd="0" presId="urn:microsoft.com/office/officeart/2005/8/layout/radial6"/>
    <dgm:cxn modelId="{0D9BD3F5-4756-4F92-B77C-A137A951C958}" type="presOf" srcId="{76FB57DD-F98E-42A1-B6BF-D25A9CD8A659}" destId="{403F4D0A-2301-4D81-9853-B98BF022BFA1}" srcOrd="0" destOrd="0" presId="urn:microsoft.com/office/officeart/2005/8/layout/radial6"/>
    <dgm:cxn modelId="{C726D6F7-90BE-4882-803B-DD1C914838ED}" type="presOf" srcId="{9F33C4A9-0C79-4229-8DA3-9BAAEB1A4A8D}" destId="{AF023AB0-7DFB-424F-8134-4242AED79138}" srcOrd="0" destOrd="0" presId="urn:microsoft.com/office/officeart/2005/8/layout/radial6"/>
    <dgm:cxn modelId="{0D7207C5-F88F-4EE8-B546-538DA37FB3E2}" srcId="{D4129065-904A-4485-89BD-C6D548ADEEBA}" destId="{76FB57DD-F98E-42A1-B6BF-D25A9CD8A659}" srcOrd="2" destOrd="0" parTransId="{770DA9BC-1E25-42C3-A9F1-DD63114536A0}" sibTransId="{9F33C4A9-0C79-4229-8DA3-9BAAEB1A4A8D}"/>
    <dgm:cxn modelId="{3B98889A-1B7A-44C8-9C21-99A40FA7A8D8}" type="presOf" srcId="{C3442059-8EA6-49AF-83EE-0FD9B88CEAE2}" destId="{FB8FE852-BC94-4A5D-87AE-F3D3D2D8F3A4}" srcOrd="0" destOrd="0" presId="urn:microsoft.com/office/officeart/2005/8/layout/radial6"/>
    <dgm:cxn modelId="{9B9DD656-B234-46D1-96A3-C1E061EB4E3D}" type="presOf" srcId="{A3651663-EDD1-4DD9-BEBC-A6BDB2F6AD66}" destId="{E660921A-6254-4687-8980-F3DEBF88B5A0}" srcOrd="0" destOrd="0" presId="urn:microsoft.com/office/officeart/2005/8/layout/radial6"/>
    <dgm:cxn modelId="{C03E2687-582A-4F36-8127-95E4B811E78F}" type="presOf" srcId="{5BBE5633-93AA-4CEF-9BEC-CAB1164A8679}" destId="{4F766E5E-5150-4EE4-B5AD-146C06142556}" srcOrd="0" destOrd="0" presId="urn:microsoft.com/office/officeart/2005/8/layout/radial6"/>
    <dgm:cxn modelId="{47FB0B5C-5E9B-4166-9B61-19EAEC22A753}" type="presOf" srcId="{DD653252-FBC1-4F0C-B22F-093C358936CE}" destId="{8116FD0C-11E3-486D-99DD-5CEE2FF7BC91}" srcOrd="0" destOrd="0" presId="urn:microsoft.com/office/officeart/2005/8/layout/radial6"/>
    <dgm:cxn modelId="{586AA68E-B5E8-4473-8451-CBC713E80610}" srcId="{D4129065-904A-4485-89BD-C6D548ADEEBA}" destId="{A3651663-EDD1-4DD9-BEBC-A6BDB2F6AD66}" srcOrd="4" destOrd="0" parTransId="{12A354D7-FD6E-4C15-B862-D9729A0520A3}" sibTransId="{1D2D2458-10F3-41D5-BFAC-8A21EDCF7C8B}"/>
    <dgm:cxn modelId="{9F158F98-EFA3-4ACC-BA85-B9FCDE745694}" type="presOf" srcId="{83A8F8CC-DDA2-4E43-B3D8-772ACEB16DC0}" destId="{8F692B10-7AB1-4974-A2EC-F59434E52B4D}" srcOrd="0" destOrd="0" presId="urn:microsoft.com/office/officeart/2005/8/layout/radial6"/>
    <dgm:cxn modelId="{A6356BC4-E8B1-4BF0-BD8B-6485F3231302}" type="presOf" srcId="{EABB62E8-612B-4577-BD00-6328DAB83E92}" destId="{FAA3B669-BFF7-42CE-8D09-CFAD9F937AD5}" srcOrd="0" destOrd="0" presId="urn:microsoft.com/office/officeart/2005/8/layout/radial6"/>
    <dgm:cxn modelId="{05047784-5EDE-4D7E-8DA7-7AD0FFF70FC3}" type="presOf" srcId="{1D2D2458-10F3-41D5-BFAC-8A21EDCF7C8B}" destId="{C32E4A96-05B2-4570-8CC1-AD0AD2760655}" srcOrd="0" destOrd="0" presId="urn:microsoft.com/office/officeart/2005/8/layout/radial6"/>
    <dgm:cxn modelId="{7BCF4FAD-47BC-4005-A5A1-6A636FF1B6D6}" type="presParOf" srcId="{8F692B10-7AB1-4974-A2EC-F59434E52B4D}" destId="{313C81C6-CAC6-466A-9197-7A9923CADFF2}" srcOrd="0" destOrd="0" presId="urn:microsoft.com/office/officeart/2005/8/layout/radial6"/>
    <dgm:cxn modelId="{1C049FF2-C98B-48CE-B5C4-8ADD63AB4520}" type="presParOf" srcId="{8F692B10-7AB1-4974-A2EC-F59434E52B4D}" destId="{8116FD0C-11E3-486D-99DD-5CEE2FF7BC91}" srcOrd="1" destOrd="0" presId="urn:microsoft.com/office/officeart/2005/8/layout/radial6"/>
    <dgm:cxn modelId="{0F853DB0-2A3D-4532-B1EB-3DBAF3B82AAA}" type="presParOf" srcId="{8F692B10-7AB1-4974-A2EC-F59434E52B4D}" destId="{1C551A9E-38E6-4A43-850A-7607AEA8B4E2}" srcOrd="2" destOrd="0" presId="urn:microsoft.com/office/officeart/2005/8/layout/radial6"/>
    <dgm:cxn modelId="{7AC408B1-1773-4BF2-AFCD-E92479E63A93}" type="presParOf" srcId="{8F692B10-7AB1-4974-A2EC-F59434E52B4D}" destId="{FB8FE852-BC94-4A5D-87AE-F3D3D2D8F3A4}" srcOrd="3" destOrd="0" presId="urn:microsoft.com/office/officeart/2005/8/layout/radial6"/>
    <dgm:cxn modelId="{B9E8507B-56CE-41A1-B1F9-0CEB92885DBD}" type="presParOf" srcId="{8F692B10-7AB1-4974-A2EC-F59434E52B4D}" destId="{FAA3B669-BFF7-42CE-8D09-CFAD9F937AD5}" srcOrd="4" destOrd="0" presId="urn:microsoft.com/office/officeart/2005/8/layout/radial6"/>
    <dgm:cxn modelId="{EB412FBA-CA2F-46B9-B487-CF74ED3A60A5}" type="presParOf" srcId="{8F692B10-7AB1-4974-A2EC-F59434E52B4D}" destId="{1A203BC5-5A6B-4F67-81E2-77D31CCA089A}" srcOrd="5" destOrd="0" presId="urn:microsoft.com/office/officeart/2005/8/layout/radial6"/>
    <dgm:cxn modelId="{26AFE311-4228-43AF-B671-7225A886ECCE}" type="presParOf" srcId="{8F692B10-7AB1-4974-A2EC-F59434E52B4D}" destId="{14E6DD6E-88EE-44F1-B596-C7FD17DDBD81}" srcOrd="6" destOrd="0" presId="urn:microsoft.com/office/officeart/2005/8/layout/radial6"/>
    <dgm:cxn modelId="{BA872440-3AB2-4C1F-AEA4-2E46ABBEE605}" type="presParOf" srcId="{8F692B10-7AB1-4974-A2EC-F59434E52B4D}" destId="{403F4D0A-2301-4D81-9853-B98BF022BFA1}" srcOrd="7" destOrd="0" presId="urn:microsoft.com/office/officeart/2005/8/layout/radial6"/>
    <dgm:cxn modelId="{E6EA5B1B-07C3-480E-ACC8-3110AC3E0CCD}" type="presParOf" srcId="{8F692B10-7AB1-4974-A2EC-F59434E52B4D}" destId="{DCCC0F08-05C7-4CE6-AED1-95DB43E0ED6F}" srcOrd="8" destOrd="0" presId="urn:microsoft.com/office/officeart/2005/8/layout/radial6"/>
    <dgm:cxn modelId="{3EF01966-1DA7-4494-B802-0F286566F1B0}" type="presParOf" srcId="{8F692B10-7AB1-4974-A2EC-F59434E52B4D}" destId="{AF023AB0-7DFB-424F-8134-4242AED79138}" srcOrd="9" destOrd="0" presId="urn:microsoft.com/office/officeart/2005/8/layout/radial6"/>
    <dgm:cxn modelId="{27EC722F-9A76-4A47-97F3-88DE92F0BC24}" type="presParOf" srcId="{8F692B10-7AB1-4974-A2EC-F59434E52B4D}" destId="{23C748EF-20A3-4F54-A3E0-47A1475A43AB}" srcOrd="10" destOrd="0" presId="urn:microsoft.com/office/officeart/2005/8/layout/radial6"/>
    <dgm:cxn modelId="{F61063DE-8AD4-4B7E-AD1E-550AF58D33D9}" type="presParOf" srcId="{8F692B10-7AB1-4974-A2EC-F59434E52B4D}" destId="{31B59B33-4BC3-4E5C-952E-F25800083ED6}" srcOrd="11" destOrd="0" presId="urn:microsoft.com/office/officeart/2005/8/layout/radial6"/>
    <dgm:cxn modelId="{7E76FB8B-C9E7-4531-A35D-6A0ABBD931DC}" type="presParOf" srcId="{8F692B10-7AB1-4974-A2EC-F59434E52B4D}" destId="{5E1E4EB8-550A-46C2-BE97-0B9D9F5DFEFC}" srcOrd="12" destOrd="0" presId="urn:microsoft.com/office/officeart/2005/8/layout/radial6"/>
    <dgm:cxn modelId="{9767F71D-13A7-4AED-975B-948FCB3FE70A}" type="presParOf" srcId="{8F692B10-7AB1-4974-A2EC-F59434E52B4D}" destId="{E660921A-6254-4687-8980-F3DEBF88B5A0}" srcOrd="13" destOrd="0" presId="urn:microsoft.com/office/officeart/2005/8/layout/radial6"/>
    <dgm:cxn modelId="{505A54DE-7D4D-4024-9C83-945AE98A17E2}" type="presParOf" srcId="{8F692B10-7AB1-4974-A2EC-F59434E52B4D}" destId="{B1BB5155-0648-465D-80A7-0EA5F97D1986}" srcOrd="14" destOrd="0" presId="urn:microsoft.com/office/officeart/2005/8/layout/radial6"/>
    <dgm:cxn modelId="{C0EB04A0-A870-4A6E-B29A-8C4E6D1CD472}" type="presParOf" srcId="{8F692B10-7AB1-4974-A2EC-F59434E52B4D}" destId="{C32E4A96-05B2-4570-8CC1-AD0AD2760655}" srcOrd="15" destOrd="0" presId="urn:microsoft.com/office/officeart/2005/8/layout/radial6"/>
    <dgm:cxn modelId="{51DCDFEC-6059-4A09-BB23-2D4AED353DB2}" type="presParOf" srcId="{8F692B10-7AB1-4974-A2EC-F59434E52B4D}" destId="{671926AC-5E51-4A35-B1EA-454358C332C4}" srcOrd="16" destOrd="0" presId="urn:microsoft.com/office/officeart/2005/8/layout/radial6"/>
    <dgm:cxn modelId="{45646CAF-9C01-4972-89EE-D687481A18B6}" type="presParOf" srcId="{8F692B10-7AB1-4974-A2EC-F59434E52B4D}" destId="{570FED27-12E6-4B1E-82C7-C561EFD944C2}" srcOrd="17" destOrd="0" presId="urn:microsoft.com/office/officeart/2005/8/layout/radial6"/>
    <dgm:cxn modelId="{83A186A5-9536-41C8-8066-DDADC8BDA238}" type="presParOf" srcId="{8F692B10-7AB1-4974-A2EC-F59434E52B4D}" destId="{4F766E5E-5150-4EE4-B5AD-146C06142556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07A26F-33B9-4EF2-81A1-7DCF184612AE}">
      <dsp:nvSpPr>
        <dsp:cNvPr id="0" name=""/>
        <dsp:cNvSpPr/>
      </dsp:nvSpPr>
      <dsp:spPr>
        <a:xfrm>
          <a:off x="2893932" y="2145736"/>
          <a:ext cx="2622567" cy="2622567"/>
        </a:xfrm>
        <a:prstGeom prst="gear9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Choice</a:t>
          </a:r>
          <a:endParaRPr lang="en-GB" sz="2800" kern="1200" dirty="0"/>
        </a:p>
      </dsp:txBody>
      <dsp:txXfrm>
        <a:off x="2893932" y="2145736"/>
        <a:ext cx="2622567" cy="2622567"/>
      </dsp:txXfrm>
    </dsp:sp>
    <dsp:sp modelId="{C4C733DD-5449-4288-9072-6ECD50D9C42F}">
      <dsp:nvSpPr>
        <dsp:cNvPr id="0" name=""/>
        <dsp:cNvSpPr/>
      </dsp:nvSpPr>
      <dsp:spPr>
        <a:xfrm>
          <a:off x="1368075" y="1525857"/>
          <a:ext cx="1907321" cy="1907321"/>
        </a:xfrm>
        <a:prstGeom prst="gear6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Involvement</a:t>
          </a:r>
          <a:endParaRPr lang="en-GB" sz="1200" kern="1200" dirty="0"/>
        </a:p>
      </dsp:txBody>
      <dsp:txXfrm>
        <a:off x="1368075" y="1525857"/>
        <a:ext cx="1907321" cy="1907321"/>
      </dsp:txXfrm>
    </dsp:sp>
    <dsp:sp modelId="{E98BA32E-28B7-4AD7-A7E0-8B1213B0F3C9}">
      <dsp:nvSpPr>
        <dsp:cNvPr id="0" name=""/>
        <dsp:cNvSpPr/>
      </dsp:nvSpPr>
      <dsp:spPr>
        <a:xfrm rot="20700000">
          <a:off x="2436370" y="210000"/>
          <a:ext cx="1868785" cy="1868785"/>
        </a:xfrm>
        <a:prstGeom prst="gear6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Lifestyle</a:t>
          </a:r>
          <a:endParaRPr lang="en-GB" sz="2000" kern="1200" dirty="0"/>
        </a:p>
      </dsp:txBody>
      <dsp:txXfrm>
        <a:off x="2846249" y="619879"/>
        <a:ext cx="1049026" cy="1049026"/>
      </dsp:txXfrm>
    </dsp:sp>
    <dsp:sp modelId="{7D0DCE57-31CF-40D9-8E30-65F8CBC322B2}">
      <dsp:nvSpPr>
        <dsp:cNvPr id="0" name=""/>
        <dsp:cNvSpPr/>
      </dsp:nvSpPr>
      <dsp:spPr>
        <a:xfrm>
          <a:off x="2698625" y="1746375"/>
          <a:ext cx="3356886" cy="3356886"/>
        </a:xfrm>
        <a:prstGeom prst="circularArrow">
          <a:avLst>
            <a:gd name="adj1" fmla="val 4687"/>
            <a:gd name="adj2" fmla="val 299029"/>
            <a:gd name="adj3" fmla="val 2528356"/>
            <a:gd name="adj4" fmla="val 1583526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C7F30-AE27-4D49-B6AE-3869E936C962}">
      <dsp:nvSpPr>
        <dsp:cNvPr id="0" name=""/>
        <dsp:cNvSpPr/>
      </dsp:nvSpPr>
      <dsp:spPr>
        <a:xfrm>
          <a:off x="1030292" y="1101375"/>
          <a:ext cx="2438987" cy="243898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B61B3-437B-48A3-A3CA-341EDDB36465}">
      <dsp:nvSpPr>
        <dsp:cNvPr id="0" name=""/>
        <dsp:cNvSpPr/>
      </dsp:nvSpPr>
      <dsp:spPr>
        <a:xfrm>
          <a:off x="2004100" y="-201797"/>
          <a:ext cx="2629719" cy="26297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766E5E-5150-4EE4-B5AD-146C06142556}">
      <dsp:nvSpPr>
        <dsp:cNvPr id="0" name=""/>
        <dsp:cNvSpPr/>
      </dsp:nvSpPr>
      <dsp:spPr>
        <a:xfrm>
          <a:off x="2436694" y="545428"/>
          <a:ext cx="3733679" cy="3733679"/>
        </a:xfrm>
        <a:prstGeom prst="blockArc">
          <a:avLst>
            <a:gd name="adj1" fmla="val 12600000"/>
            <a:gd name="adj2" fmla="val 16200000"/>
            <a:gd name="adj3" fmla="val 4522"/>
          </a:avLst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E4A96-05B2-4570-8CC1-AD0AD2760655}">
      <dsp:nvSpPr>
        <dsp:cNvPr id="0" name=""/>
        <dsp:cNvSpPr/>
      </dsp:nvSpPr>
      <dsp:spPr>
        <a:xfrm>
          <a:off x="2436694" y="545428"/>
          <a:ext cx="3733679" cy="3733679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solidFill>
          <a:schemeClr val="accent5">
            <a:hueOff val="14147744"/>
            <a:satOff val="-57481"/>
            <a:lumOff val="-12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E4EB8-550A-46C2-BE97-0B9D9F5DFEFC}">
      <dsp:nvSpPr>
        <dsp:cNvPr id="0" name=""/>
        <dsp:cNvSpPr/>
      </dsp:nvSpPr>
      <dsp:spPr>
        <a:xfrm>
          <a:off x="2436694" y="545428"/>
          <a:ext cx="3733679" cy="3733679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solidFill>
          <a:schemeClr val="accent5">
            <a:hueOff val="10610808"/>
            <a:satOff val="-43111"/>
            <a:lumOff val="-9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23AB0-7DFB-424F-8134-4242AED79138}">
      <dsp:nvSpPr>
        <dsp:cNvPr id="0" name=""/>
        <dsp:cNvSpPr/>
      </dsp:nvSpPr>
      <dsp:spPr>
        <a:xfrm>
          <a:off x="2436694" y="545428"/>
          <a:ext cx="3733679" cy="3733679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solidFill>
          <a:schemeClr val="accent5">
            <a:hueOff val="7073872"/>
            <a:satOff val="-28740"/>
            <a:lumOff val="-6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6DD6E-88EE-44F1-B596-C7FD17DDBD81}">
      <dsp:nvSpPr>
        <dsp:cNvPr id="0" name=""/>
        <dsp:cNvSpPr/>
      </dsp:nvSpPr>
      <dsp:spPr>
        <a:xfrm>
          <a:off x="2436694" y="545428"/>
          <a:ext cx="3733679" cy="3733679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solidFill>
          <a:schemeClr val="accent5">
            <a:hueOff val="3536936"/>
            <a:satOff val="-14370"/>
            <a:lumOff val="-3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FE852-BC94-4A5D-87AE-F3D3D2D8F3A4}">
      <dsp:nvSpPr>
        <dsp:cNvPr id="0" name=""/>
        <dsp:cNvSpPr/>
      </dsp:nvSpPr>
      <dsp:spPr>
        <a:xfrm>
          <a:off x="2436694" y="545428"/>
          <a:ext cx="3733679" cy="3733679"/>
        </a:xfrm>
        <a:prstGeom prst="blockArc">
          <a:avLst>
            <a:gd name="adj1" fmla="val 16200000"/>
            <a:gd name="adj2" fmla="val 19800000"/>
            <a:gd name="adj3" fmla="val 452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C81C6-CAC6-466A-9197-7A9923CADFF2}">
      <dsp:nvSpPr>
        <dsp:cNvPr id="0" name=""/>
        <dsp:cNvSpPr/>
      </dsp:nvSpPr>
      <dsp:spPr>
        <a:xfrm>
          <a:off x="3466019" y="1574753"/>
          <a:ext cx="1675029" cy="16750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client</a:t>
          </a:r>
          <a:endParaRPr lang="en-GB" sz="3200" kern="1200" dirty="0"/>
        </a:p>
      </dsp:txBody>
      <dsp:txXfrm>
        <a:off x="3466019" y="1574753"/>
        <a:ext cx="1675029" cy="1675029"/>
      </dsp:txXfrm>
    </dsp:sp>
    <dsp:sp modelId="{8116FD0C-11E3-486D-99DD-5CEE2FF7BC91}">
      <dsp:nvSpPr>
        <dsp:cNvPr id="0" name=""/>
        <dsp:cNvSpPr/>
      </dsp:nvSpPr>
      <dsp:spPr>
        <a:xfrm>
          <a:off x="3717273" y="1378"/>
          <a:ext cx="1172520" cy="11725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Meets life style</a:t>
          </a:r>
          <a:endParaRPr lang="en-GB" sz="1400" kern="1200" dirty="0"/>
        </a:p>
      </dsp:txBody>
      <dsp:txXfrm>
        <a:off x="3717273" y="1378"/>
        <a:ext cx="1172520" cy="1172520"/>
      </dsp:txXfrm>
    </dsp:sp>
    <dsp:sp modelId="{FAA3B669-BFF7-42CE-8D09-CFAD9F937AD5}">
      <dsp:nvSpPr>
        <dsp:cNvPr id="0" name=""/>
        <dsp:cNvSpPr/>
      </dsp:nvSpPr>
      <dsp:spPr>
        <a:xfrm>
          <a:off x="5263557" y="936105"/>
          <a:ext cx="1240304" cy="1127695"/>
        </a:xfrm>
        <a:prstGeom prst="ellipse">
          <a:avLst/>
        </a:prstGeom>
        <a:solidFill>
          <a:schemeClr val="accent5">
            <a:hueOff val="3536936"/>
            <a:satOff val="-14370"/>
            <a:lumOff val="-3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Maintenance</a:t>
          </a:r>
          <a:endParaRPr lang="en-GB" sz="1000" kern="1200" dirty="0"/>
        </a:p>
      </dsp:txBody>
      <dsp:txXfrm>
        <a:off x="5263557" y="936105"/>
        <a:ext cx="1240304" cy="1127695"/>
      </dsp:txXfrm>
    </dsp:sp>
    <dsp:sp modelId="{403F4D0A-2301-4D81-9853-B98BF022BFA1}">
      <dsp:nvSpPr>
        <dsp:cNvPr id="0" name=""/>
        <dsp:cNvSpPr/>
      </dsp:nvSpPr>
      <dsp:spPr>
        <a:xfrm>
          <a:off x="5297448" y="2738322"/>
          <a:ext cx="1172520" cy="1172520"/>
        </a:xfrm>
        <a:prstGeom prst="ellipse">
          <a:avLst/>
        </a:prstGeom>
        <a:solidFill>
          <a:schemeClr val="accent5">
            <a:hueOff val="7073872"/>
            <a:satOff val="-28740"/>
            <a:lumOff val="-6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Back up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service</a:t>
          </a:r>
          <a:endParaRPr lang="en-GB" sz="1400" kern="1200" dirty="0"/>
        </a:p>
      </dsp:txBody>
      <dsp:txXfrm>
        <a:off x="5297448" y="2738322"/>
        <a:ext cx="1172520" cy="1172520"/>
      </dsp:txXfrm>
    </dsp:sp>
    <dsp:sp modelId="{23C748EF-20A3-4F54-A3E0-47A1475A43AB}">
      <dsp:nvSpPr>
        <dsp:cNvPr id="0" name=""/>
        <dsp:cNvSpPr/>
      </dsp:nvSpPr>
      <dsp:spPr>
        <a:xfrm>
          <a:off x="3570093" y="3650636"/>
          <a:ext cx="1466882" cy="1172520"/>
        </a:xfrm>
        <a:prstGeom prst="ellipse">
          <a:avLst/>
        </a:prstGeom>
        <a:solidFill>
          <a:schemeClr val="accent5">
            <a:hueOff val="10610808"/>
            <a:satOff val="-43111"/>
            <a:lumOff val="-9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Informatio</a:t>
          </a:r>
          <a:r>
            <a:rPr lang="en-GB" sz="1100" kern="1200" dirty="0" smtClean="0"/>
            <a:t>n</a:t>
          </a:r>
          <a:endParaRPr lang="en-GB" sz="1100" kern="1200" dirty="0"/>
        </a:p>
      </dsp:txBody>
      <dsp:txXfrm>
        <a:off x="3570093" y="3650636"/>
        <a:ext cx="1466882" cy="1172520"/>
      </dsp:txXfrm>
    </dsp:sp>
    <dsp:sp modelId="{E660921A-6254-4687-8980-F3DEBF88B5A0}">
      <dsp:nvSpPr>
        <dsp:cNvPr id="0" name=""/>
        <dsp:cNvSpPr/>
      </dsp:nvSpPr>
      <dsp:spPr>
        <a:xfrm>
          <a:off x="2137098" y="2738322"/>
          <a:ext cx="1172520" cy="1172520"/>
        </a:xfrm>
        <a:prstGeom prst="ellipse">
          <a:avLst/>
        </a:prstGeom>
        <a:solidFill>
          <a:schemeClr val="accent5">
            <a:hueOff val="14147744"/>
            <a:satOff val="-57481"/>
            <a:lumOff val="-12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Freedom of choice</a:t>
          </a:r>
          <a:endParaRPr lang="en-GB" sz="1400" kern="1200" dirty="0"/>
        </a:p>
      </dsp:txBody>
      <dsp:txXfrm>
        <a:off x="2137098" y="2738322"/>
        <a:ext cx="1172520" cy="1172520"/>
      </dsp:txXfrm>
    </dsp:sp>
    <dsp:sp modelId="{671926AC-5E51-4A35-B1EA-454358C332C4}">
      <dsp:nvSpPr>
        <dsp:cNvPr id="0" name=""/>
        <dsp:cNvSpPr/>
      </dsp:nvSpPr>
      <dsp:spPr>
        <a:xfrm>
          <a:off x="2137098" y="913692"/>
          <a:ext cx="1172520" cy="1172520"/>
        </a:xfrm>
        <a:prstGeom prst="ellipse">
          <a:avLst/>
        </a:prstGeom>
        <a:solidFill>
          <a:schemeClr val="accent5">
            <a:hueOff val="17684680"/>
            <a:satOff val="-71851"/>
            <a:lumOff val="-15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Experts</a:t>
          </a:r>
          <a:endParaRPr lang="en-GB" sz="1400" kern="1200" dirty="0"/>
        </a:p>
      </dsp:txBody>
      <dsp:txXfrm>
        <a:off x="2137098" y="913692"/>
        <a:ext cx="1172520" cy="1172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B5884F8-8E50-4CC6-A4F5-546C26493736}" type="datetimeFigureOut">
              <a:rPr lang="en-GB"/>
              <a:pPr>
                <a:defRPr/>
              </a:pPr>
              <a:t>23/04/2012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5801A4-660C-4AD7-95A5-0118246DCA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Introduce self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Good morning, could I introduce myself I am Alan Norton CEO for Assist UK.  Assist UK is a membership organisation of 41 independence/disable living centres spread across the UK.  We give free advice, assessment and a chance to try equipment to gain or retain independence.   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I have been asked to speak today to give a users perspective of Any Qualified Provider.  </a:t>
            </a:r>
          </a:p>
        </p:txBody>
      </p:sp>
      <p:sp>
        <p:nvSpPr>
          <p:cNvPr id="282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3E895E-67B6-4C59-A6E3-F801D1F334AB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At present we have wheelchair services that offer a postcode lottery of services with many people experiencing poor service and unacceptable waiting times.  Choice of products is limited with a criteria based on cost not empowering the client.  Last year I was fortunate enough to be involved with the South West and South East of England pilots which aimed at shaping the minimum standards for wheelchair services.  More recently I have been involved in wheelchair engagement meetings, where users and third sector organisations have had direct involvement in shaping Any Qualified Provider. </a:t>
            </a:r>
          </a:p>
        </p:txBody>
      </p:sp>
      <p:sp>
        <p:nvSpPr>
          <p:cNvPr id="284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F8F2EC-6260-4BA0-8FF7-0280E399C43D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z="1000" smtClean="0"/>
              <a:t>There are many benefits from ensuring AQP delivers appropriate services and I believe the process has given ample opportunity for all involved in the provision of wheelchairs a chance to comment.  I have taken this quote from deep within the text of the guidance documents which shows new thinking in that it concentrates on the need of the user.  </a:t>
            </a:r>
          </a:p>
        </p:txBody>
      </p:sp>
      <p:sp>
        <p:nvSpPr>
          <p:cNvPr id="286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E4F83D-2CBB-4033-B356-D0F81C630604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2C6470-27D7-4DEB-A687-120B129C4C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GB" smtClean="0"/>
              <a:t>We have a great opportunity of reshaping wheelchair services and by including the right elements we will give independence to many who are leading restricted lives.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0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z="1000" smtClean="0"/>
              <a:t> It is essential that we provide the right support at the right time to do this we need to think about empowering users with the right information, an holistic assessment, a range of products, choice to match lifestyle and flexibility in integrating services.  </a:t>
            </a:r>
          </a:p>
        </p:txBody>
      </p:sp>
      <p:sp>
        <p:nvSpPr>
          <p:cNvPr id="290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07F174-9762-4A02-8961-9694D8CCFE41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z="1000" smtClean="0"/>
              <a:t> To provide a worry free service clients need some basic essential ingredients:-</a:t>
            </a:r>
          </a:p>
          <a:p>
            <a:pPr>
              <a:spcBef>
                <a:spcPct val="0"/>
              </a:spcBef>
            </a:pPr>
            <a:endParaRPr lang="en-GB" sz="1000" smtClean="0"/>
          </a:p>
          <a:p>
            <a:pPr>
              <a:spcBef>
                <a:spcPct val="0"/>
              </a:spcBef>
            </a:pPr>
            <a:r>
              <a:rPr lang="en-GB" sz="1000" smtClean="0"/>
              <a:t>The equipment needs to meet </a:t>
            </a:r>
          </a:p>
          <a:p>
            <a:pPr>
              <a:spcBef>
                <a:spcPct val="0"/>
              </a:spcBef>
            </a:pPr>
            <a:r>
              <a:rPr lang="en-GB" sz="1000" smtClean="0"/>
              <a:t>Lifestyle</a:t>
            </a:r>
          </a:p>
          <a:p>
            <a:pPr>
              <a:spcBef>
                <a:spcPct val="0"/>
              </a:spcBef>
            </a:pPr>
            <a:r>
              <a:rPr lang="en-GB" sz="1000" smtClean="0"/>
              <a:t>Comprehensive maintenance </a:t>
            </a:r>
          </a:p>
          <a:p>
            <a:pPr>
              <a:spcBef>
                <a:spcPct val="0"/>
              </a:spcBef>
            </a:pPr>
            <a:r>
              <a:rPr lang="en-GB" sz="1000" smtClean="0"/>
              <a:t>Rapid back up services in the event of breakdowns</a:t>
            </a:r>
          </a:p>
          <a:p>
            <a:pPr>
              <a:spcBef>
                <a:spcPct val="0"/>
              </a:spcBef>
            </a:pPr>
            <a:r>
              <a:rPr lang="en-GB" sz="1000" smtClean="0"/>
              <a:t>Information on new products and the freedom of choice</a:t>
            </a:r>
          </a:p>
          <a:p>
            <a:pPr>
              <a:spcBef>
                <a:spcPct val="0"/>
              </a:spcBef>
            </a:pPr>
            <a:r>
              <a:rPr lang="en-GB" sz="1000" smtClean="0"/>
              <a:t>Freedom to choose </a:t>
            </a:r>
          </a:p>
          <a:p>
            <a:pPr>
              <a:spcBef>
                <a:spcPct val="0"/>
              </a:spcBef>
            </a:pPr>
            <a:endParaRPr lang="en-GB" sz="1000" smtClean="0"/>
          </a:p>
          <a:p>
            <a:pPr>
              <a:spcBef>
                <a:spcPct val="0"/>
              </a:spcBef>
            </a:pPr>
            <a:r>
              <a:rPr lang="en-GB" sz="1000" smtClean="0"/>
              <a:t>Any Qualified Provider will give the freedom for local services to have a template for success.   </a:t>
            </a:r>
          </a:p>
        </p:txBody>
      </p:sp>
      <p:sp>
        <p:nvSpPr>
          <p:cNvPr id="292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D9A589-6A6F-4B67-B1DA-A1154DF5010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94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D41FCE-FE1F-4ED4-86E4-1563BD6B262E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E52A-F2AB-433F-9BAD-306BFCB1DFED}" type="datetimeFigureOut">
              <a:rPr lang="en-GB"/>
              <a:pPr>
                <a:defRPr/>
              </a:pPr>
              <a:t>23/04/2012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rgbClr val="93A299">
                    <a:lumMod val="50000"/>
                  </a:srgbClr>
                </a:solidFill>
              </a:defRPr>
            </a:lvl1pPr>
          </a:lstStyle>
          <a:p>
            <a:pPr>
              <a:defRPr/>
            </a:pPr>
            <a:fld id="{DDCFA6CD-EDA0-4A35-B491-A4F9B3E9106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26979-2054-4355-BDFB-6C64ECCA230D}" type="datetimeFigureOut">
              <a:rPr lang="en-GB"/>
              <a:pPr>
                <a:defRPr/>
              </a:pPr>
              <a:t>23/04/2012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93DA-C7B3-4A7F-9202-431D4B9051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C4E71-1816-40CE-8FCA-CF0120D6ACEE}" type="datetimeFigureOut">
              <a:rPr lang="en-GB"/>
              <a:pPr>
                <a:defRPr/>
              </a:pPr>
              <a:t>23/04/2012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9E13-3B7B-492D-82BB-D6601F8231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23B0-4A30-44FD-A62E-62102E587B5F}" type="datetimeFigureOut">
              <a:rPr lang="en-GB"/>
              <a:pPr>
                <a:defRPr/>
              </a:pPr>
              <a:t>23/04/2012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4A4A1-1BE2-40DC-9DB7-0AD437801F9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B32B9-2B86-4903-98AC-2698102A0D48}" type="datetimeFigureOut">
              <a:rPr lang="en-GB"/>
              <a:pPr>
                <a:defRPr/>
              </a:pPr>
              <a:t>23/04/2012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F50A4-5578-4799-A43B-C4895D9104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A382B-9867-4929-BD17-02D831338A10}" type="datetimeFigureOut">
              <a:rPr lang="en-GB"/>
              <a:pPr>
                <a:defRPr/>
              </a:pPr>
              <a:t>23/04/2012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C2289-9E2C-4128-90A8-A6A00CF923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8D06-E0CF-4C49-8CD2-FC28A91360C0}" type="datetimeFigureOut">
              <a:rPr lang="en-GB"/>
              <a:pPr>
                <a:defRPr/>
              </a:pPr>
              <a:t>23/04/2012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90E2-2480-4755-80FC-D854596025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8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9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01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fld id="{E776B432-8453-49DD-8E6E-52CA86F17BE8}" type="datetimeFigureOut">
              <a:rPr lang="en-GB"/>
              <a:pPr>
                <a:defRPr/>
              </a:pPr>
              <a:t>23/04/2012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fld id="{5887A1BE-0079-4917-A7E9-28D69356E5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50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fld id="{AE3CA0EF-5576-4326-9E68-9EF3F009472D}" type="datetimeFigureOut">
              <a:rPr lang="en-GB"/>
              <a:pPr>
                <a:defRPr/>
              </a:pPr>
              <a:t>23/04/2012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fld id="{FC293969-4263-4224-8F62-ADD93C3D121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10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fld id="{7AE1F049-6C31-4A22-8F1D-DFD02132A55A}" type="datetimeFigureOut">
              <a:rPr lang="en-GB"/>
              <a:pPr>
                <a:defRPr/>
              </a:pPr>
              <a:t>23/04/2012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fld id="{05C28D88-ABA6-41DA-912C-88B3227A77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1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fld id="{9E5A97BA-5B63-4712-A0C6-BD74D525CB0C}" type="datetimeFigureOut">
              <a:rPr lang="en-GB"/>
              <a:pPr>
                <a:defRPr/>
              </a:pPr>
              <a:t>23/04/2012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fld id="{F2E702E3-6A65-4CAF-B280-50A9CCF72F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2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fld id="{8AB2E973-6543-4FA1-9481-802588342D75}" type="datetimeFigureOut">
              <a:rPr lang="en-GB"/>
              <a:pPr>
                <a:defRPr/>
              </a:pPr>
              <a:t>23/04/2012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fld id="{1F19928F-4D3F-42F8-BBF8-FB6A63A0E5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2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fld id="{B6E386A3-567A-4288-AD97-5207C7A21438}" type="datetimeFigureOut">
              <a:rPr lang="en-GB"/>
              <a:pPr>
                <a:defRPr/>
              </a:pPr>
              <a:t>23/04/2012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fld id="{CB62B5A4-0431-412D-8568-6D5858DF5C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3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fld id="{84B4C94E-76AD-47FC-9238-CD00F9981962}" type="datetimeFigureOut">
              <a:rPr lang="en-GB"/>
              <a:pPr>
                <a:defRPr/>
              </a:pPr>
              <a:t>23/04/2012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564B3C"/>
                </a:solidFill>
                <a:latin typeface="+mn-lt"/>
              </a:defRPr>
            </a:lvl1pPr>
          </a:lstStyle>
          <a:p>
            <a:pPr>
              <a:defRPr/>
            </a:pPr>
            <a:fld id="{2BA43472-095D-476A-8D3A-72D9BD67A40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3" descr="cover1"/>
          <p:cNvPicPr>
            <a:picLocks noChangeAspect="1" noChangeArrowheads="1"/>
          </p:cNvPicPr>
          <p:nvPr/>
        </p:nvPicPr>
        <p:blipFill>
          <a:blip r:embed="rId2" cstate="print"/>
          <a:srcRect r="6281"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165350"/>
            <a:ext cx="69707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2997200"/>
            <a:ext cx="62642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101381" name="Picture 8" descr="DH Logo_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0" y="5918200"/>
            <a:ext cx="180022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14" descr="NHS_150d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333375"/>
            <a:ext cx="885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230313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268413"/>
            <a:ext cx="6335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89138"/>
            <a:ext cx="63357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endParaRPr lang="en-GB" smtClean="0"/>
          </a:p>
        </p:txBody>
      </p:sp>
      <p:pic>
        <p:nvPicPr>
          <p:cNvPr id="103428" name="Picture 5" descr="NH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6863" y="365125"/>
            <a:ext cx="86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6" descr="DH logo_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3888" y="5926138"/>
            <a:ext cx="18065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11" descr="pag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6213" y="1989138"/>
            <a:ext cx="134778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D4198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D4198"/>
          </a:solidFill>
          <a:latin typeface="ArialM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D4198"/>
          </a:solidFill>
          <a:latin typeface="ArialM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D4198"/>
          </a:solidFill>
          <a:latin typeface="ArialM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5D4198"/>
          </a:solidFill>
          <a:latin typeface="ArialMT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5D4198"/>
          </a:solidFill>
          <a:latin typeface="Arial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5D4198"/>
          </a:solidFill>
          <a:latin typeface="Arial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5D4198"/>
          </a:solidFill>
          <a:latin typeface="Arial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5D4198"/>
          </a:solidFill>
          <a:latin typeface="ArialM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D4198"/>
        </a:buClr>
        <a:buChar char="•"/>
        <a:defRPr sz="16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D4198"/>
        </a:buClr>
        <a:buChar char="–"/>
        <a:defRPr sz="16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D4198"/>
        </a:buClr>
        <a:buChar char="•"/>
        <a:defRPr sz="16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3" y="4508500"/>
            <a:ext cx="6553200" cy="7254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Alan Norton 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Chief Executive Assist UK</a:t>
            </a:r>
            <a:endParaRPr lang="en-GB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1602" name="Picture 4" descr="AssistUK_Full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42846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3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4936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69925" y="2979738"/>
            <a:ext cx="6511925" cy="1700212"/>
          </a:xfrm>
          <a:ln>
            <a:miter lim="800000"/>
            <a:headEnd/>
            <a:tailEnd/>
          </a:ln>
        </p:spPr>
        <p:txBody>
          <a:bodyPr wrap="none" tIns="152352" bIns="38088" numCol="1" anchor="ctr" compatLnSpc="1">
            <a:prstTxWarp prst="textNoShape">
              <a:avLst/>
            </a:prstTxWarp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000" b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Extending Patient Choice of Any Qualified Provider</a:t>
            </a:r>
            <a:r>
              <a:rPr lang="en-GB" sz="1600" b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600" b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600" b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1600" b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National Wheelchair Services Provider Engagement Event,</a:t>
            </a:r>
            <a:br>
              <a:rPr lang="en-GB" sz="1600" b="1" dirty="0" smtClean="0">
                <a:latin typeface="Calibri" pitchFamily="34" charset="0"/>
                <a:cs typeface="Calibri" pitchFamily="34" charset="0"/>
              </a:rPr>
            </a:br>
            <a:r>
              <a:rPr lang="en-GB" sz="1600" b="1" dirty="0" smtClean="0">
                <a:latin typeface="Calibri" pitchFamily="34" charset="0"/>
                <a:cs typeface="Calibri" pitchFamily="34" charset="0"/>
              </a:rPr>
              <a:t>10.00 to 15.30, 3 April 2012, Birmingham City Football Club, B9 4RL</a:t>
            </a:r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en-GB" sz="1200" b="1" cap="none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en-GB" sz="1200" b="1" cap="none" dirty="0" smtClean="0">
                <a:solidFill>
                  <a:schemeClr val="tx1"/>
                </a:solidFill>
                <a:latin typeface="Cambria" pitchFamily="18" charset="0"/>
                <a:cs typeface="Arial" pitchFamily="34" charset="0"/>
              </a:rPr>
            </a:br>
            <a:endParaRPr lang="en-GB" sz="18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59762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Any qualified provider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3650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124936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3651" name="TextBox 13"/>
          <p:cNvSpPr txBox="1">
            <a:spLocks noChangeArrowheads="1"/>
          </p:cNvSpPr>
          <p:nvPr/>
        </p:nvSpPr>
        <p:spPr bwMode="auto">
          <a:xfrm>
            <a:off x="250825" y="2636838"/>
            <a:ext cx="864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endParaRPr lang="en-GB" sz="14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83652" name="TextBox 6"/>
          <p:cNvSpPr txBox="1">
            <a:spLocks noChangeArrowheads="1"/>
          </p:cNvSpPr>
          <p:nvPr/>
        </p:nvSpPr>
        <p:spPr bwMode="auto">
          <a:xfrm>
            <a:off x="539750" y="2565400"/>
            <a:ext cx="8064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b="1">
                <a:solidFill>
                  <a:srgbClr val="000000"/>
                </a:solidFill>
                <a:latin typeface="Century Gothic" pitchFamily="34" charset="0"/>
              </a:rPr>
              <a:t>	</a:t>
            </a:r>
            <a:r>
              <a:rPr lang="en-GB" sz="2800">
                <a:solidFill>
                  <a:srgbClr val="000000"/>
                </a:solidFill>
                <a:latin typeface="Calibri" pitchFamily="34" charset="0"/>
              </a:rPr>
              <a:t>Wheelchair services</a:t>
            </a:r>
          </a:p>
          <a:p>
            <a:endParaRPr lang="en-GB" sz="28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>
                <a:solidFill>
                  <a:srgbClr val="000000"/>
                </a:solidFill>
                <a:latin typeface="Calibri" pitchFamily="34" charset="0"/>
              </a:rPr>
              <a:t>	South West and South East of England 	Pilots</a:t>
            </a:r>
          </a:p>
          <a:p>
            <a:endParaRPr lang="en-GB" sz="280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>
                <a:solidFill>
                  <a:srgbClr val="000000"/>
                </a:solidFill>
                <a:latin typeface="Calibri" pitchFamily="34" charset="0"/>
              </a:rPr>
              <a:t>	Wheelchair Engagement Meetings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59762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AQP Benefits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5698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124936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699" name="TextBox 6"/>
          <p:cNvSpPr txBox="1">
            <a:spLocks noChangeArrowheads="1"/>
          </p:cNvSpPr>
          <p:nvPr/>
        </p:nvSpPr>
        <p:spPr bwMode="auto">
          <a:xfrm>
            <a:off x="323850" y="3068638"/>
            <a:ext cx="806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85700" name="Picture 1" descr="untitle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581525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701" name="Picture 2" descr="untitl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056063"/>
            <a:ext cx="19446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70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85703" name="Rectangle 8"/>
          <p:cNvSpPr>
            <a:spLocks noChangeArrowheads="1"/>
          </p:cNvSpPr>
          <p:nvPr/>
        </p:nvSpPr>
        <p:spPr bwMode="auto">
          <a:xfrm>
            <a:off x="0" y="434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5704" name="Rectangle 9"/>
          <p:cNvSpPr>
            <a:spLocks noChangeArrowheads="1"/>
          </p:cNvSpPr>
          <p:nvPr/>
        </p:nvSpPr>
        <p:spPr bwMode="auto">
          <a:xfrm>
            <a:off x="0" y="837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5705" name="Rectangle 10"/>
          <p:cNvSpPr>
            <a:spLocks noChangeArrowheads="1"/>
          </p:cNvSpPr>
          <p:nvPr/>
        </p:nvSpPr>
        <p:spPr bwMode="auto">
          <a:xfrm>
            <a:off x="0" y="1214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5706" name="Rectangle 11"/>
          <p:cNvSpPr>
            <a:spLocks noChangeArrowheads="1"/>
          </p:cNvSpPr>
          <p:nvPr/>
        </p:nvSpPr>
        <p:spPr bwMode="auto">
          <a:xfrm>
            <a:off x="0" y="1689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5707" name="Rectangle 12"/>
          <p:cNvSpPr>
            <a:spLocks noChangeArrowheads="1"/>
          </p:cNvSpPr>
          <p:nvPr/>
        </p:nvSpPr>
        <p:spPr bwMode="auto">
          <a:xfrm>
            <a:off x="0" y="21650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5708" name="Rectangle 13"/>
          <p:cNvSpPr>
            <a:spLocks noChangeArrowheads="1"/>
          </p:cNvSpPr>
          <p:nvPr/>
        </p:nvSpPr>
        <p:spPr bwMode="auto">
          <a:xfrm>
            <a:off x="0" y="26403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5709" name="Rectangle 1"/>
          <p:cNvSpPr>
            <a:spLocks noChangeArrowheads="1"/>
          </p:cNvSpPr>
          <p:nvPr/>
        </p:nvSpPr>
        <p:spPr bwMode="auto">
          <a:xfrm>
            <a:off x="323850" y="1916113"/>
            <a:ext cx="84963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GB" sz="2000" b="1">
                <a:solidFill>
                  <a:srgbClr val="003893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Person Centred Approach</a:t>
            </a:r>
          </a:p>
          <a:p>
            <a:pPr algn="just"/>
            <a:endParaRPr lang="en-GB" sz="200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en-GB" sz="20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“Users repeatedly intimated that they want increased choice and control over the management of their conditions and particularly choice of equipment. Users want to be treated like consumers”.</a:t>
            </a:r>
            <a:endParaRPr lang="en-GB" sz="2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PATIENT PROSPECTIVE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2143125"/>
            <a:ext cx="7345363" cy="3168650"/>
          </a:xfrm>
        </p:spPr>
        <p:txBody>
          <a:bodyPr rtlCol="0">
            <a:normAutofit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3600" i="1" dirty="0"/>
              <a:t>  </a:t>
            </a:r>
          </a:p>
          <a:p>
            <a:pPr marL="52388" indent="-52388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800" b="1" dirty="0">
              <a:latin typeface="Arial" charset="0"/>
            </a:endParaRPr>
          </a:p>
        </p:txBody>
      </p:sp>
      <p:pic>
        <p:nvPicPr>
          <p:cNvPr id="28774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8"/>
            <a:ext cx="124936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748" name="Rectangle 4"/>
          <p:cNvSpPr>
            <a:spLocks noChangeArrowheads="1"/>
          </p:cNvSpPr>
          <p:nvPr/>
        </p:nvSpPr>
        <p:spPr bwMode="auto">
          <a:xfrm>
            <a:off x="250825" y="2136775"/>
            <a:ext cx="842486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368300"/>
            <a:r>
              <a:rPr lang="en-GB" sz="2400">
                <a:solidFill>
                  <a:srgbClr val="002060"/>
                </a:solidFill>
                <a:latin typeface="Calibri" pitchFamily="34" charset="0"/>
              </a:rPr>
              <a:t>Getting the right gearing will</a:t>
            </a:r>
          </a:p>
          <a:p>
            <a:pPr lvl="1" indent="-368300"/>
            <a:r>
              <a:rPr lang="en-GB" sz="2400">
                <a:solidFill>
                  <a:srgbClr val="002060"/>
                </a:solidFill>
                <a:latin typeface="Calibri" pitchFamily="34" charset="0"/>
              </a:rPr>
              <a:t>lead to successful services </a:t>
            </a:r>
          </a:p>
          <a:p>
            <a:pPr lvl="1" indent="-368300"/>
            <a:r>
              <a:rPr lang="en-GB" sz="2000">
                <a:solidFill>
                  <a:srgbClr val="002060"/>
                </a:solidFill>
                <a:latin typeface="Century Gothic" pitchFamily="34" charset="0"/>
              </a:rPr>
              <a:t>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483768" y="1397000"/>
          <a:ext cx="626469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59762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SUPPORT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9794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124936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795" name="TextBox 13"/>
          <p:cNvSpPr txBox="1">
            <a:spLocks noChangeArrowheads="1"/>
          </p:cNvSpPr>
          <p:nvPr/>
        </p:nvSpPr>
        <p:spPr bwMode="auto">
          <a:xfrm>
            <a:off x="3348038" y="1916113"/>
            <a:ext cx="5184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4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GB" sz="2000">
                <a:solidFill>
                  <a:srgbClr val="000000"/>
                </a:solidFill>
                <a:latin typeface="Calibri" pitchFamily="34" charset="0"/>
              </a:rPr>
              <a:t>Enable the person rather than change the environment  it will probably be cost effective </a:t>
            </a:r>
          </a:p>
        </p:txBody>
      </p:sp>
      <p:sp>
        <p:nvSpPr>
          <p:cNvPr id="289796" name="TextBox 6"/>
          <p:cNvSpPr txBox="1">
            <a:spLocks noChangeArrowheads="1"/>
          </p:cNvSpPr>
          <p:nvPr/>
        </p:nvSpPr>
        <p:spPr bwMode="auto">
          <a:xfrm>
            <a:off x="323850" y="3068638"/>
            <a:ext cx="806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289797" name="Picture 5" descr="BP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773238"/>
            <a:ext cx="26987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79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89799" name="Rectangle 8"/>
          <p:cNvSpPr>
            <a:spLocks noChangeArrowheads="1"/>
          </p:cNvSpPr>
          <p:nvPr/>
        </p:nvSpPr>
        <p:spPr bwMode="auto">
          <a:xfrm>
            <a:off x="3348038" y="4005263"/>
            <a:ext cx="55451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What’s Key – INFORMATION</a:t>
            </a:r>
          </a:p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                     - ASSESSMENT</a:t>
            </a:r>
          </a:p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                     - RANGE</a:t>
            </a:r>
          </a:p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                    -  CHOICE</a:t>
            </a:r>
          </a:p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                    -  FLEXIBILITY</a:t>
            </a:r>
          </a:p>
          <a:p>
            <a:r>
              <a:rPr lang="en-US">
                <a:solidFill>
                  <a:srgbClr val="000000"/>
                </a:solidFill>
                <a:latin typeface="Calibri" pitchFamily="34" charset="0"/>
              </a:rPr>
              <a:t>                       </a:t>
            </a:r>
          </a:p>
        </p:txBody>
      </p:sp>
      <p:sp>
        <p:nvSpPr>
          <p:cNvPr id="289800" name="Rectangle 9"/>
          <p:cNvSpPr>
            <a:spLocks noChangeArrowheads="1"/>
          </p:cNvSpPr>
          <p:nvPr/>
        </p:nvSpPr>
        <p:spPr bwMode="auto">
          <a:xfrm>
            <a:off x="0" y="837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9801" name="Rectangle 10"/>
          <p:cNvSpPr>
            <a:spLocks noChangeArrowheads="1"/>
          </p:cNvSpPr>
          <p:nvPr/>
        </p:nvSpPr>
        <p:spPr bwMode="auto">
          <a:xfrm>
            <a:off x="0" y="1214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9802" name="Rectangle 11"/>
          <p:cNvSpPr>
            <a:spLocks noChangeArrowheads="1"/>
          </p:cNvSpPr>
          <p:nvPr/>
        </p:nvSpPr>
        <p:spPr bwMode="auto">
          <a:xfrm>
            <a:off x="0" y="1689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9803" name="Rectangle 12"/>
          <p:cNvSpPr>
            <a:spLocks noChangeArrowheads="1"/>
          </p:cNvSpPr>
          <p:nvPr/>
        </p:nvSpPr>
        <p:spPr bwMode="auto">
          <a:xfrm>
            <a:off x="0" y="21650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9804" name="Rectangle 13"/>
          <p:cNvSpPr>
            <a:spLocks noChangeArrowheads="1"/>
          </p:cNvSpPr>
          <p:nvPr/>
        </p:nvSpPr>
        <p:spPr bwMode="auto">
          <a:xfrm>
            <a:off x="0" y="26403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289805" name="Picture 2" descr="C:\Users\a.norton\AppData\Local\Microsoft\Windows\Temporary Internet Files\Content.IE5\FVRO5JQP\MC900433903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2211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59762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Customer wish list</a:t>
            </a:r>
            <a:endParaRPr lang="en-GB" sz="3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1842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85750"/>
            <a:ext cx="124936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1843" name="TextBox 13"/>
          <p:cNvSpPr txBox="1">
            <a:spLocks noChangeArrowheads="1"/>
          </p:cNvSpPr>
          <p:nvPr/>
        </p:nvSpPr>
        <p:spPr bwMode="auto">
          <a:xfrm>
            <a:off x="3348038" y="1916113"/>
            <a:ext cx="5184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400">
              <a:solidFill>
                <a:srgbClr val="000000"/>
              </a:solidFill>
              <a:latin typeface="Calibri" pitchFamily="34" charset="0"/>
            </a:endParaRPr>
          </a:p>
          <a:p>
            <a:endParaRPr lang="en-GB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1844" name="TextBox 6"/>
          <p:cNvSpPr txBox="1">
            <a:spLocks noChangeArrowheads="1"/>
          </p:cNvSpPr>
          <p:nvPr/>
        </p:nvSpPr>
        <p:spPr bwMode="auto">
          <a:xfrm>
            <a:off x="323850" y="3068638"/>
            <a:ext cx="806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184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91846" name="Rectangle 9"/>
          <p:cNvSpPr>
            <a:spLocks noChangeArrowheads="1"/>
          </p:cNvSpPr>
          <p:nvPr/>
        </p:nvSpPr>
        <p:spPr bwMode="auto">
          <a:xfrm>
            <a:off x="0" y="8372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1847" name="Rectangle 10"/>
          <p:cNvSpPr>
            <a:spLocks noChangeArrowheads="1"/>
          </p:cNvSpPr>
          <p:nvPr/>
        </p:nvSpPr>
        <p:spPr bwMode="auto">
          <a:xfrm>
            <a:off x="0" y="1214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1848" name="Rectangle 11"/>
          <p:cNvSpPr>
            <a:spLocks noChangeArrowheads="1"/>
          </p:cNvSpPr>
          <p:nvPr/>
        </p:nvSpPr>
        <p:spPr bwMode="auto">
          <a:xfrm>
            <a:off x="0" y="16897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1849" name="Rectangle 12"/>
          <p:cNvSpPr>
            <a:spLocks noChangeArrowheads="1"/>
          </p:cNvSpPr>
          <p:nvPr/>
        </p:nvSpPr>
        <p:spPr bwMode="auto">
          <a:xfrm>
            <a:off x="0" y="21650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1850" name="Rectangle 13"/>
          <p:cNvSpPr>
            <a:spLocks noChangeArrowheads="1"/>
          </p:cNvSpPr>
          <p:nvPr/>
        </p:nvSpPr>
        <p:spPr bwMode="auto">
          <a:xfrm>
            <a:off x="0" y="26403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20" name="Diagram 19"/>
          <p:cNvGraphicFramePr/>
          <p:nvPr/>
        </p:nvGraphicFramePr>
        <p:xfrm>
          <a:off x="251520" y="1844824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Thank you</a:t>
            </a:r>
            <a:endParaRPr lang="en-GB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3890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57188"/>
            <a:ext cx="1249363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8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380</Words>
  <Application>Microsoft Office PowerPoint</Application>
  <PresentationFormat>On-screen Show (4:3)</PresentationFormat>
  <Paragraphs>67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7</vt:i4>
      </vt:variant>
    </vt:vector>
  </HeadingPairs>
  <TitlesOfParts>
    <vt:vector size="30" baseType="lpstr">
      <vt:lpstr>Calibri</vt:lpstr>
      <vt:lpstr>Arial</vt:lpstr>
      <vt:lpstr>Book Antiqua</vt:lpstr>
      <vt:lpstr>Century Gothic</vt:lpstr>
      <vt:lpstr>ＭＳ Ｐゴシック</vt:lpstr>
      <vt:lpstr>ArialMT</vt:lpstr>
      <vt:lpstr>Times New Roman</vt:lpstr>
      <vt:lpstr>Wingdings</vt:lpstr>
      <vt:lpstr>Gill Sans</vt:lpstr>
      <vt:lpstr>Helvetica</vt:lpstr>
      <vt:lpstr>Cambria</vt:lpstr>
      <vt:lpstr>Vani</vt:lpstr>
      <vt:lpstr>Arial Unicode MS</vt:lpstr>
      <vt:lpstr>Times</vt:lpstr>
      <vt:lpstr>1_Apothecary</vt:lpstr>
      <vt:lpstr>2_Apothecary</vt:lpstr>
      <vt:lpstr>3_Apothecary</vt:lpstr>
      <vt:lpstr>4_Apothecary</vt:lpstr>
      <vt:lpstr>5_Apothecary</vt:lpstr>
      <vt:lpstr>6_Apothecary</vt:lpstr>
      <vt:lpstr>7_Apothecary</vt:lpstr>
      <vt:lpstr>1_Custom Design</vt:lpstr>
      <vt:lpstr>2_Custom Design</vt:lpstr>
      <vt:lpstr>Extending Patient Choice of Any Qualified Provider  National Wheelchair Services Provider Engagement Event, 10.00 to 15.30, 3 April 2012, Birmingham City Football Club, B9 4RL  </vt:lpstr>
      <vt:lpstr>Any qualified provider</vt:lpstr>
      <vt:lpstr>AQP Benefits</vt:lpstr>
      <vt:lpstr>PATIENT PROSPECTIVE</vt:lpstr>
      <vt:lpstr>SUPPORT</vt:lpstr>
      <vt:lpstr>Customer wish list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Patient Choice of Any Qualified Provider</dc:title>
  <dc:creator>Lesley</dc:creator>
  <cp:lastModifiedBy>James Foy</cp:lastModifiedBy>
  <cp:revision>9</cp:revision>
  <dcterms:created xsi:type="dcterms:W3CDTF">2012-03-29T10:42:54Z</dcterms:created>
  <dcterms:modified xsi:type="dcterms:W3CDTF">2012-04-23T19:06:35Z</dcterms:modified>
</cp:coreProperties>
</file>