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18"/>
  </p:notesMasterIdLst>
  <p:handoutMasterIdLst>
    <p:handoutMasterId r:id="rId19"/>
  </p:handoutMasterIdLst>
  <p:sldIdLst>
    <p:sldId id="265" r:id="rId6"/>
    <p:sldId id="338" r:id="rId7"/>
    <p:sldId id="319" r:id="rId8"/>
    <p:sldId id="361" r:id="rId9"/>
    <p:sldId id="364" r:id="rId10"/>
    <p:sldId id="365" r:id="rId11"/>
    <p:sldId id="366" r:id="rId12"/>
    <p:sldId id="367" r:id="rId13"/>
    <p:sldId id="339" r:id="rId14"/>
    <p:sldId id="368" r:id="rId15"/>
    <p:sldId id="358" r:id="rId16"/>
    <p:sldId id="369" r:id="rId17"/>
  </p:sldIdLst>
  <p:sldSz cx="9144000" cy="6858000" type="screen4x3"/>
  <p:notesSz cx="6797675" cy="985678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esentation" id="{6C807DBC-8C92-7C42-84D5-1C59FCFB9E44}">
          <p14:sldIdLst>
            <p14:sldId id="265"/>
            <p14:sldId id="338"/>
            <p14:sldId id="319"/>
            <p14:sldId id="361"/>
            <p14:sldId id="364"/>
            <p14:sldId id="365"/>
            <p14:sldId id="366"/>
            <p14:sldId id="367"/>
            <p14:sldId id="339"/>
            <p14:sldId id="368"/>
            <p14:sldId id="358"/>
            <p14:sldId id="369"/>
          </p14:sldIdLst>
        </p14:section>
        <p14:section name="Extra slide elements" id="{66EC97C3-BC0F-9648-AAE8-BA458CD38442}">
          <p14:sldIdLst/>
        </p14:section>
      </p14:sectionLst>
    </p:ext>
    <p:ext uri="{EFAFB233-063F-42B5-8137-9DF3F51BA10A}">
      <p15:sldGuideLst xmlns:p15="http://schemas.microsoft.com/office/powerpoint/2012/main">
        <p15:guide id="1" orient="horz" pos="1204">
          <p15:clr>
            <a:srgbClr val="A4A3A4"/>
          </p15:clr>
        </p15:guide>
        <p15:guide id="2" pos="33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933" autoAdjust="0"/>
    <p:restoredTop sz="87211" autoAdjust="0"/>
  </p:normalViewPr>
  <p:slideViewPr>
    <p:cSldViewPr snapToGrid="0" snapToObjects="1">
      <p:cViewPr varScale="1">
        <p:scale>
          <a:sx n="66" d="100"/>
          <a:sy n="66" d="100"/>
        </p:scale>
        <p:origin x="1758" y="78"/>
      </p:cViewPr>
      <p:guideLst>
        <p:guide orient="horz" pos="1204"/>
        <p:guide pos="33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21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49688" y="0"/>
            <a:ext cx="2946400" cy="492125"/>
          </a:xfrm>
          <a:prstGeom prst="rect">
            <a:avLst/>
          </a:prstGeom>
        </p:spPr>
        <p:txBody>
          <a:bodyPr vert="horz" lIns="91440" tIns="45720" rIns="91440" bIns="45720" rtlCol="0"/>
          <a:lstStyle>
            <a:lvl1pPr algn="r">
              <a:defRPr sz="1200"/>
            </a:lvl1pPr>
          </a:lstStyle>
          <a:p>
            <a:fld id="{A291D71F-2657-BF40-9BA8-1341E8D62F20}" type="datetime1">
              <a:rPr lang="en-GB" smtClean="0"/>
              <a:t>31/10/2016</a:t>
            </a:fld>
            <a:endParaRPr lang="en-US" dirty="0"/>
          </a:p>
        </p:txBody>
      </p:sp>
      <p:sp>
        <p:nvSpPr>
          <p:cNvPr id="4" name="Footer Placeholder 3"/>
          <p:cNvSpPr>
            <a:spLocks noGrp="1"/>
          </p:cNvSpPr>
          <p:nvPr>
            <p:ph type="ftr" sz="quarter" idx="2"/>
          </p:nvPr>
        </p:nvSpPr>
        <p:spPr>
          <a:xfrm>
            <a:off x="0" y="9361488"/>
            <a:ext cx="2946400" cy="493712"/>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49688" y="9361488"/>
            <a:ext cx="2946400" cy="493712"/>
          </a:xfrm>
          <a:prstGeom prst="rect">
            <a:avLst/>
          </a:prstGeom>
        </p:spPr>
        <p:txBody>
          <a:bodyPr vert="horz" lIns="91440" tIns="45720" rIns="91440" bIns="45720" rtlCol="0" anchor="b"/>
          <a:lstStyle>
            <a:lvl1pPr algn="r">
              <a:defRPr sz="1200"/>
            </a:lvl1pPr>
          </a:lstStyle>
          <a:p>
            <a:fld id="{4F5EE869-81EB-AC4C-B612-80DE4181CDD1}" type="slidenum">
              <a:rPr lang="en-US" smtClean="0"/>
              <a:t>‹#›</a:t>
            </a:fld>
            <a:endParaRPr lang="en-US" dirty="0"/>
          </a:p>
        </p:txBody>
      </p:sp>
    </p:spTree>
    <p:extLst>
      <p:ext uri="{BB962C8B-B14F-4D97-AF65-F5344CB8AC3E}">
        <p14:creationId xmlns:p14="http://schemas.microsoft.com/office/powerpoint/2010/main" val="324244589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21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49688" y="0"/>
            <a:ext cx="2946400" cy="492125"/>
          </a:xfrm>
          <a:prstGeom prst="rect">
            <a:avLst/>
          </a:prstGeom>
        </p:spPr>
        <p:txBody>
          <a:bodyPr vert="horz" lIns="91440" tIns="45720" rIns="91440" bIns="45720" rtlCol="0"/>
          <a:lstStyle>
            <a:lvl1pPr algn="r">
              <a:defRPr sz="1200"/>
            </a:lvl1pPr>
          </a:lstStyle>
          <a:p>
            <a:fld id="{937A70F4-2FAD-3E41-BF6C-C5B1EEDE06E7}" type="datetime1">
              <a:rPr lang="en-GB" smtClean="0"/>
              <a:t>31/10/2016</a:t>
            </a:fld>
            <a:endParaRPr lang="en-US" dirty="0"/>
          </a:p>
        </p:txBody>
      </p:sp>
      <p:sp>
        <p:nvSpPr>
          <p:cNvPr id="4" name="Slide Image Placeholder 3"/>
          <p:cNvSpPr>
            <a:spLocks noGrp="1" noRot="1" noChangeAspect="1"/>
          </p:cNvSpPr>
          <p:nvPr>
            <p:ph type="sldImg" idx="2"/>
          </p:nvPr>
        </p:nvSpPr>
        <p:spPr>
          <a:xfrm>
            <a:off x="935038" y="739775"/>
            <a:ext cx="4927600" cy="36957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450" y="4681538"/>
            <a:ext cx="5438775" cy="4435475"/>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361488"/>
            <a:ext cx="2946400" cy="493712"/>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49688" y="9361488"/>
            <a:ext cx="2946400" cy="493712"/>
          </a:xfrm>
          <a:prstGeom prst="rect">
            <a:avLst/>
          </a:prstGeom>
        </p:spPr>
        <p:txBody>
          <a:bodyPr vert="horz" lIns="91440" tIns="45720" rIns="91440" bIns="45720" rtlCol="0" anchor="b"/>
          <a:lstStyle>
            <a:lvl1pPr algn="r">
              <a:defRPr sz="1200"/>
            </a:lvl1pPr>
          </a:lstStyle>
          <a:p>
            <a:fld id="{4957A7B8-EAD2-9846-9761-91C91B5D58B6}" type="slidenum">
              <a:rPr lang="en-US" smtClean="0"/>
              <a:t>‹#›</a:t>
            </a:fld>
            <a:endParaRPr lang="en-US" dirty="0"/>
          </a:p>
        </p:txBody>
      </p:sp>
    </p:spTree>
    <p:extLst>
      <p:ext uri="{BB962C8B-B14F-4D97-AF65-F5344CB8AC3E}">
        <p14:creationId xmlns:p14="http://schemas.microsoft.com/office/powerpoint/2010/main" val="104624081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a:t>
            </a:r>
          </a:p>
        </p:txBody>
      </p:sp>
      <p:sp>
        <p:nvSpPr>
          <p:cNvPr id="4" name="Slide Number Placeholder 3"/>
          <p:cNvSpPr>
            <a:spLocks noGrp="1"/>
          </p:cNvSpPr>
          <p:nvPr>
            <p:ph type="sldNum" sz="quarter" idx="10"/>
          </p:nvPr>
        </p:nvSpPr>
        <p:spPr/>
        <p:txBody>
          <a:bodyPr/>
          <a:lstStyle/>
          <a:p>
            <a:fld id="{4957A7B8-EAD2-9846-9761-91C91B5D58B6}" type="slidenum">
              <a:rPr lang="en-US" smtClean="0"/>
              <a:t>1</a:t>
            </a:fld>
            <a:endParaRPr lang="en-US" dirty="0"/>
          </a:p>
        </p:txBody>
      </p:sp>
    </p:spTree>
    <p:extLst>
      <p:ext uri="{BB962C8B-B14F-4D97-AF65-F5344CB8AC3E}">
        <p14:creationId xmlns:p14="http://schemas.microsoft.com/office/powerpoint/2010/main" val="27964027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fld id="{4957A7B8-EAD2-9846-9761-91C91B5D58B6}" type="slidenum">
              <a:rPr lang="en-US" smtClean="0"/>
              <a:t>11</a:t>
            </a:fld>
            <a:endParaRPr lang="en-US"/>
          </a:p>
        </p:txBody>
      </p:sp>
    </p:spTree>
    <p:extLst>
      <p:ext uri="{BB962C8B-B14F-4D97-AF65-F5344CB8AC3E}">
        <p14:creationId xmlns:p14="http://schemas.microsoft.com/office/powerpoint/2010/main" val="13848624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a:t>
            </a:r>
          </a:p>
        </p:txBody>
      </p:sp>
      <p:sp>
        <p:nvSpPr>
          <p:cNvPr id="4" name="Slide Number Placeholder 3"/>
          <p:cNvSpPr>
            <a:spLocks noGrp="1"/>
          </p:cNvSpPr>
          <p:nvPr>
            <p:ph type="sldNum" sz="quarter" idx="10"/>
          </p:nvPr>
        </p:nvSpPr>
        <p:spPr/>
        <p:txBody>
          <a:bodyPr/>
          <a:lstStyle/>
          <a:p>
            <a:fld id="{4957A7B8-EAD2-9846-9761-91C91B5D58B6}" type="slidenum">
              <a:rPr lang="en-US" smtClean="0"/>
              <a:t>12</a:t>
            </a:fld>
            <a:endParaRPr lang="en-US" dirty="0"/>
          </a:p>
        </p:txBody>
      </p:sp>
    </p:spTree>
    <p:extLst>
      <p:ext uri="{BB962C8B-B14F-4D97-AF65-F5344CB8AC3E}">
        <p14:creationId xmlns:p14="http://schemas.microsoft.com/office/powerpoint/2010/main" val="37028952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a:t>
            </a:r>
          </a:p>
        </p:txBody>
      </p:sp>
      <p:sp>
        <p:nvSpPr>
          <p:cNvPr id="4" name="Slide Number Placeholder 3"/>
          <p:cNvSpPr>
            <a:spLocks noGrp="1"/>
          </p:cNvSpPr>
          <p:nvPr>
            <p:ph type="sldNum" sz="quarter" idx="10"/>
          </p:nvPr>
        </p:nvSpPr>
        <p:spPr/>
        <p:txBody>
          <a:bodyPr/>
          <a:lstStyle/>
          <a:p>
            <a:fld id="{4957A7B8-EAD2-9846-9761-91C91B5D58B6}" type="slidenum">
              <a:rPr lang="en-US" smtClean="0"/>
              <a:t>2</a:t>
            </a:fld>
            <a:endParaRPr lang="en-US" dirty="0"/>
          </a:p>
        </p:txBody>
      </p:sp>
    </p:spTree>
    <p:extLst>
      <p:ext uri="{BB962C8B-B14F-4D97-AF65-F5344CB8AC3E}">
        <p14:creationId xmlns:p14="http://schemas.microsoft.com/office/powerpoint/2010/main" val="944809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4957A7B8-EAD2-9846-9761-91C91B5D58B6}" type="slidenum">
              <a:rPr lang="en-US" smtClean="0"/>
              <a:t>3</a:t>
            </a:fld>
            <a:endParaRPr lang="en-US"/>
          </a:p>
        </p:txBody>
      </p:sp>
    </p:spTree>
    <p:extLst>
      <p:ext uri="{BB962C8B-B14F-4D97-AF65-F5344CB8AC3E}">
        <p14:creationId xmlns:p14="http://schemas.microsoft.com/office/powerpoint/2010/main" val="6423795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p:txBody>
      </p:sp>
      <p:sp>
        <p:nvSpPr>
          <p:cNvPr id="4" name="Slide Number Placeholder 3"/>
          <p:cNvSpPr>
            <a:spLocks noGrp="1"/>
          </p:cNvSpPr>
          <p:nvPr>
            <p:ph type="sldNum" sz="quarter" idx="10"/>
          </p:nvPr>
        </p:nvSpPr>
        <p:spPr/>
        <p:txBody>
          <a:bodyPr/>
          <a:lstStyle/>
          <a:p>
            <a:fld id="{4957A7B8-EAD2-9846-9761-91C91B5D58B6}" type="slidenum">
              <a:rPr lang="en-US" smtClean="0"/>
              <a:t>4</a:t>
            </a:fld>
            <a:endParaRPr lang="en-US"/>
          </a:p>
        </p:txBody>
      </p:sp>
    </p:spTree>
    <p:extLst>
      <p:ext uri="{BB962C8B-B14F-4D97-AF65-F5344CB8AC3E}">
        <p14:creationId xmlns:p14="http://schemas.microsoft.com/office/powerpoint/2010/main" val="15242294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082593" y="4926683"/>
            <a:ext cx="5438140" cy="4435555"/>
          </a:xfrm>
        </p:spPr>
        <p:txBody>
          <a:bodyPr/>
          <a:lstStyle/>
          <a:p>
            <a:endParaRPr lang="en-US" sz="1400" dirty="0"/>
          </a:p>
        </p:txBody>
      </p:sp>
      <p:sp>
        <p:nvSpPr>
          <p:cNvPr id="4" name="Slide Number Placeholder 3"/>
          <p:cNvSpPr>
            <a:spLocks noGrp="1"/>
          </p:cNvSpPr>
          <p:nvPr>
            <p:ph type="sldNum" sz="quarter" idx="10"/>
          </p:nvPr>
        </p:nvSpPr>
        <p:spPr/>
        <p:txBody>
          <a:bodyPr/>
          <a:lstStyle/>
          <a:p>
            <a:fld id="{23B5D948-70E9-2348-B00E-865757A53CF7}" type="slidenum">
              <a:rPr lang="en-US" smtClean="0"/>
              <a:t>5</a:t>
            </a:fld>
            <a:endParaRPr lang="en-US"/>
          </a:p>
        </p:txBody>
      </p:sp>
    </p:spTree>
    <p:extLst>
      <p:ext uri="{BB962C8B-B14F-4D97-AF65-F5344CB8AC3E}">
        <p14:creationId xmlns:p14="http://schemas.microsoft.com/office/powerpoint/2010/main" val="12486485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B5D948-70E9-2348-B00E-865757A53CF7}" type="slidenum">
              <a:rPr lang="en-US" smtClean="0"/>
              <a:t>6</a:t>
            </a:fld>
            <a:endParaRPr lang="en-US"/>
          </a:p>
        </p:txBody>
      </p:sp>
    </p:spTree>
    <p:extLst>
      <p:ext uri="{BB962C8B-B14F-4D97-AF65-F5344CB8AC3E}">
        <p14:creationId xmlns:p14="http://schemas.microsoft.com/office/powerpoint/2010/main" val="18563601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957A7B8-EAD2-9846-9761-91C91B5D58B6}" type="slidenum">
              <a:rPr lang="en-US" smtClean="0"/>
              <a:t>7</a:t>
            </a:fld>
            <a:endParaRPr lang="en-US" dirty="0"/>
          </a:p>
        </p:txBody>
      </p:sp>
    </p:spTree>
    <p:extLst>
      <p:ext uri="{BB962C8B-B14F-4D97-AF65-F5344CB8AC3E}">
        <p14:creationId xmlns:p14="http://schemas.microsoft.com/office/powerpoint/2010/main" val="39502361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a:t>
            </a:r>
          </a:p>
        </p:txBody>
      </p:sp>
      <p:sp>
        <p:nvSpPr>
          <p:cNvPr id="4" name="Slide Number Placeholder 3"/>
          <p:cNvSpPr>
            <a:spLocks noGrp="1"/>
          </p:cNvSpPr>
          <p:nvPr>
            <p:ph type="sldNum" sz="quarter" idx="10"/>
          </p:nvPr>
        </p:nvSpPr>
        <p:spPr/>
        <p:txBody>
          <a:bodyPr/>
          <a:lstStyle/>
          <a:p>
            <a:fld id="{4957A7B8-EAD2-9846-9761-91C91B5D58B6}" type="slidenum">
              <a:rPr lang="en-US" smtClean="0"/>
              <a:t>8</a:t>
            </a:fld>
            <a:endParaRPr lang="en-US" dirty="0"/>
          </a:p>
        </p:txBody>
      </p:sp>
    </p:spTree>
    <p:extLst>
      <p:ext uri="{BB962C8B-B14F-4D97-AF65-F5344CB8AC3E}">
        <p14:creationId xmlns:p14="http://schemas.microsoft.com/office/powerpoint/2010/main" val="36631542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a:t>
            </a:r>
            <a:endParaRPr lang="en-US" dirty="0"/>
          </a:p>
        </p:txBody>
      </p:sp>
      <p:sp>
        <p:nvSpPr>
          <p:cNvPr id="4" name="Slide Number Placeholder 3"/>
          <p:cNvSpPr>
            <a:spLocks noGrp="1"/>
          </p:cNvSpPr>
          <p:nvPr>
            <p:ph type="sldNum" sz="quarter" idx="10"/>
          </p:nvPr>
        </p:nvSpPr>
        <p:spPr/>
        <p:txBody>
          <a:bodyPr/>
          <a:lstStyle/>
          <a:p>
            <a:fld id="{4957A7B8-EAD2-9846-9761-91C91B5D58B6}" type="slidenum">
              <a:rPr lang="en-US" smtClean="0"/>
              <a:t>10</a:t>
            </a:fld>
            <a:endParaRPr lang="en-US"/>
          </a:p>
        </p:txBody>
      </p:sp>
    </p:spTree>
    <p:extLst>
      <p:ext uri="{BB962C8B-B14F-4D97-AF65-F5344CB8AC3E}">
        <p14:creationId xmlns:p14="http://schemas.microsoft.com/office/powerpoint/2010/main" val="13848624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2" name="Title 1"/>
          <p:cNvSpPr>
            <a:spLocks noGrp="1"/>
          </p:cNvSpPr>
          <p:nvPr>
            <p:ph type="title"/>
          </p:nvPr>
        </p:nvSpPr>
        <p:spPr>
          <a:xfrm>
            <a:off x="474826" y="1402939"/>
            <a:ext cx="8286174" cy="3622520"/>
          </a:xfrm>
        </p:spPr>
        <p:txBody>
          <a:bodyPr anchor="t">
            <a:noAutofit/>
          </a:bodyPr>
          <a:lstStyle>
            <a:lvl1pPr>
              <a:defRPr sz="8000"/>
            </a:lvl1pPr>
          </a:lstStyle>
          <a:p>
            <a:r>
              <a:rPr lang="en-GB" dirty="0"/>
              <a:t>Click to edit Master title style</a:t>
            </a:r>
            <a:endParaRPr lang="en-US" dirty="0"/>
          </a:p>
        </p:txBody>
      </p:sp>
      <p:sp>
        <p:nvSpPr>
          <p:cNvPr id="20" name="Content Placeholder 19"/>
          <p:cNvSpPr>
            <a:spLocks noGrp="1"/>
          </p:cNvSpPr>
          <p:nvPr>
            <p:ph sz="quarter" idx="10" hasCustomPrompt="1"/>
          </p:nvPr>
        </p:nvSpPr>
        <p:spPr>
          <a:xfrm>
            <a:off x="457200" y="5025459"/>
            <a:ext cx="6812020" cy="959925"/>
          </a:xfrm>
        </p:spPr>
        <p:txBody>
          <a:bodyPr anchor="b">
            <a:noAutofit/>
          </a:bodyPr>
          <a:lstStyle>
            <a:lvl1pPr marL="0" indent="0">
              <a:buFontTx/>
              <a:buNone/>
              <a:defRPr sz="2800">
                <a:solidFill>
                  <a:srgbClr val="00ADC6"/>
                </a:solidFill>
              </a:defRPr>
            </a:lvl1pPr>
          </a:lstStyle>
          <a:p>
            <a:pPr lvl="0"/>
            <a:r>
              <a:rPr lang="en-US" dirty="0"/>
              <a:t>Sub heading</a:t>
            </a:r>
          </a:p>
        </p:txBody>
      </p:sp>
      <p:sp>
        <p:nvSpPr>
          <p:cNvPr id="21" name="Rectangle 20"/>
          <p:cNvSpPr/>
          <p:nvPr userDrawn="1"/>
        </p:nvSpPr>
        <p:spPr>
          <a:xfrm>
            <a:off x="457200" y="6459741"/>
            <a:ext cx="1819905" cy="240871"/>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7" name="Content Placeholder 19"/>
          <p:cNvSpPr>
            <a:spLocks noGrp="1"/>
          </p:cNvSpPr>
          <p:nvPr>
            <p:ph sz="quarter" idx="11" hasCustomPrompt="1"/>
          </p:nvPr>
        </p:nvSpPr>
        <p:spPr>
          <a:xfrm>
            <a:off x="457200" y="5985383"/>
            <a:ext cx="4359965" cy="361031"/>
          </a:xfrm>
        </p:spPr>
        <p:txBody>
          <a:bodyPr anchor="b">
            <a:noAutofit/>
          </a:bodyPr>
          <a:lstStyle>
            <a:lvl1pPr marL="0" indent="0">
              <a:buFontTx/>
              <a:buNone/>
              <a:defRPr sz="1600">
                <a:solidFill>
                  <a:srgbClr val="00ADC6"/>
                </a:solidFill>
              </a:defRPr>
            </a:lvl1pPr>
          </a:lstStyle>
          <a:p>
            <a:pPr lvl="0"/>
            <a:r>
              <a:rPr lang="en-US" dirty="0"/>
              <a:t>Insert date</a:t>
            </a:r>
          </a:p>
        </p:txBody>
      </p:sp>
      <p:pic>
        <p:nvPicPr>
          <p:cNvPr id="8" name="Picture 7" title="arrow icon"/>
          <p:cNvPicPr>
            <a:picLocks noChangeAspect="1"/>
          </p:cNvPicPr>
          <p:nvPr userDrawn="1"/>
        </p:nvPicPr>
        <p:blipFill>
          <a:blip r:embed="rId2"/>
          <a:stretch>
            <a:fillRect/>
          </a:stretch>
        </p:blipFill>
        <p:spPr>
          <a:xfrm>
            <a:off x="7538077" y="5514157"/>
            <a:ext cx="1222923" cy="962486"/>
          </a:xfrm>
          <a:prstGeom prst="rect">
            <a:avLst/>
          </a:prstGeom>
        </p:spPr>
      </p:pic>
    </p:spTree>
    <p:extLst>
      <p:ext uri="{BB962C8B-B14F-4D97-AF65-F5344CB8AC3E}">
        <p14:creationId xmlns:p14="http://schemas.microsoft.com/office/powerpoint/2010/main" val="23333856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4" name="Picture 3" title="black and white image close-up image of female and a baby"/>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Content Placeholder 19"/>
          <p:cNvSpPr>
            <a:spLocks noGrp="1"/>
          </p:cNvSpPr>
          <p:nvPr>
            <p:ph sz="quarter" idx="11" hasCustomPrompt="1"/>
          </p:nvPr>
        </p:nvSpPr>
        <p:spPr>
          <a:xfrm>
            <a:off x="5171102" y="3407829"/>
            <a:ext cx="3535738" cy="566723"/>
          </a:xfrm>
        </p:spPr>
        <p:txBody>
          <a:bodyPr anchor="b">
            <a:normAutofit/>
          </a:bodyPr>
          <a:lstStyle>
            <a:lvl1pPr marL="0" indent="0">
              <a:buFontTx/>
              <a:buNone/>
              <a:defRPr sz="2800">
                <a:solidFill>
                  <a:schemeClr val="accent1"/>
                </a:solidFill>
              </a:defRPr>
            </a:lvl1pPr>
          </a:lstStyle>
          <a:p>
            <a:pPr lvl="0"/>
            <a:r>
              <a:rPr lang="en-US" dirty="0"/>
              <a:t>Sub heading</a:t>
            </a:r>
          </a:p>
        </p:txBody>
      </p:sp>
      <p:sp>
        <p:nvSpPr>
          <p:cNvPr id="7" name="Content Placeholder 19"/>
          <p:cNvSpPr>
            <a:spLocks noGrp="1"/>
          </p:cNvSpPr>
          <p:nvPr>
            <p:ph sz="quarter" idx="12" hasCustomPrompt="1"/>
          </p:nvPr>
        </p:nvSpPr>
        <p:spPr>
          <a:xfrm>
            <a:off x="5171103" y="3974551"/>
            <a:ext cx="3383340" cy="329507"/>
          </a:xfrm>
        </p:spPr>
        <p:txBody>
          <a:bodyPr anchor="b">
            <a:noAutofit/>
          </a:bodyPr>
          <a:lstStyle>
            <a:lvl1pPr marL="0" indent="0">
              <a:buFontTx/>
              <a:buNone/>
              <a:defRPr sz="1600">
                <a:solidFill>
                  <a:srgbClr val="00ADC6"/>
                </a:solidFill>
              </a:defRPr>
            </a:lvl1pPr>
          </a:lstStyle>
          <a:p>
            <a:pPr lvl="0"/>
            <a:r>
              <a:rPr lang="en-US" dirty="0"/>
              <a:t>Insert date</a:t>
            </a:r>
          </a:p>
        </p:txBody>
      </p:sp>
      <p:pic>
        <p:nvPicPr>
          <p:cNvPr id="8" name="Picture 7" title="NHS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78766" y="279908"/>
            <a:ext cx="816864" cy="509016"/>
          </a:xfrm>
          <a:prstGeom prst="rect">
            <a:avLst/>
          </a:prstGeom>
        </p:spPr>
      </p:pic>
      <p:sp>
        <p:nvSpPr>
          <p:cNvPr id="9" name="Title 1"/>
          <p:cNvSpPr>
            <a:spLocks noGrp="1"/>
          </p:cNvSpPr>
          <p:nvPr>
            <p:ph type="title"/>
          </p:nvPr>
        </p:nvSpPr>
        <p:spPr>
          <a:xfrm>
            <a:off x="5171102" y="1247095"/>
            <a:ext cx="3535738" cy="2160734"/>
          </a:xfrm>
        </p:spPr>
        <p:txBody>
          <a:bodyPr anchor="t">
            <a:noAutofit/>
          </a:bodyPr>
          <a:lstStyle>
            <a:lvl1pPr>
              <a:defRPr sz="4800"/>
            </a:lvl1pPr>
          </a:lstStyle>
          <a:p>
            <a:r>
              <a:rPr lang="en-GB" dirty="0"/>
              <a:t>Click to edit Master title style</a:t>
            </a:r>
            <a:endParaRPr lang="en-US" dirty="0"/>
          </a:p>
        </p:txBody>
      </p:sp>
    </p:spTree>
    <p:extLst>
      <p:ext uri="{BB962C8B-B14F-4D97-AF65-F5344CB8AC3E}">
        <p14:creationId xmlns:p14="http://schemas.microsoft.com/office/powerpoint/2010/main" val="33761561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6" name="Picture 5" descr="NHS England reversed ou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77935" y="279908"/>
            <a:ext cx="817696" cy="509016"/>
          </a:xfrm>
          <a:prstGeom prst="rect">
            <a:avLst/>
          </a:prstGeom>
        </p:spPr>
      </p:pic>
      <p:pic>
        <p:nvPicPr>
          <p:cNvPr id="7" name="Picture 6" descr="Untitled-2.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0912" y="5487584"/>
            <a:ext cx="918569" cy="1003622"/>
          </a:xfrm>
          <a:prstGeom prst="rect">
            <a:avLst/>
          </a:prstGeom>
        </p:spPr>
      </p:pic>
      <p:sp>
        <p:nvSpPr>
          <p:cNvPr id="8" name="Content Placeholder 19"/>
          <p:cNvSpPr>
            <a:spLocks noGrp="1"/>
          </p:cNvSpPr>
          <p:nvPr>
            <p:ph sz="quarter" idx="10" hasCustomPrompt="1"/>
          </p:nvPr>
        </p:nvSpPr>
        <p:spPr>
          <a:xfrm>
            <a:off x="609600" y="4413336"/>
            <a:ext cx="6812020" cy="514019"/>
          </a:xfrm>
        </p:spPr>
        <p:txBody>
          <a:bodyPr>
            <a:normAutofit/>
          </a:bodyPr>
          <a:lstStyle>
            <a:lvl1pPr marL="0" indent="0">
              <a:buFontTx/>
              <a:buNone/>
              <a:defRPr sz="1800">
                <a:solidFill>
                  <a:schemeClr val="bg1"/>
                </a:solidFill>
              </a:defRPr>
            </a:lvl1pPr>
          </a:lstStyle>
          <a:p>
            <a:pPr lvl="0"/>
            <a:r>
              <a:rPr lang="en-US" dirty="0"/>
              <a:t>Name Surname</a:t>
            </a:r>
          </a:p>
        </p:txBody>
      </p:sp>
      <p:sp>
        <p:nvSpPr>
          <p:cNvPr id="12" name="Content Placeholder 19"/>
          <p:cNvSpPr>
            <a:spLocks noGrp="1"/>
          </p:cNvSpPr>
          <p:nvPr>
            <p:ph sz="quarter" idx="11" hasCustomPrompt="1"/>
          </p:nvPr>
        </p:nvSpPr>
        <p:spPr>
          <a:xfrm>
            <a:off x="609600" y="1837997"/>
            <a:ext cx="7111312" cy="2446873"/>
          </a:xfrm>
        </p:spPr>
        <p:txBody>
          <a:bodyPr>
            <a:normAutofit/>
          </a:bodyPr>
          <a:lstStyle>
            <a:lvl1pPr marL="0" indent="0">
              <a:buFontTx/>
              <a:buNone/>
              <a:defRPr sz="3600">
                <a:solidFill>
                  <a:schemeClr val="bg1"/>
                </a:solidFill>
                <a:latin typeface="Arial"/>
                <a:cs typeface="Arial"/>
              </a:defRPr>
            </a:lvl1pPr>
          </a:lstStyle>
          <a:p>
            <a:r>
              <a:rPr lang="en-GB" sz="3600" b="0" dirty="0">
                <a:solidFill>
                  <a:schemeClr val="bg1"/>
                </a:solidFill>
                <a:latin typeface="+mn-lt"/>
                <a:cs typeface="Arial"/>
              </a:rPr>
              <a:t>“You can use this slide to pull out a quote. Use point size 36.”</a:t>
            </a:r>
            <a:endParaRPr lang="en-US" sz="3600" b="0" dirty="0">
              <a:solidFill>
                <a:schemeClr val="bg1"/>
              </a:solidFill>
            </a:endParaRPr>
          </a:p>
        </p:txBody>
      </p:sp>
    </p:spTree>
    <p:extLst>
      <p:ext uri="{BB962C8B-B14F-4D97-AF65-F5344CB8AC3E}">
        <p14:creationId xmlns:p14="http://schemas.microsoft.com/office/powerpoint/2010/main" val="35795528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ection Header 1">
    <p:spTree>
      <p:nvGrpSpPr>
        <p:cNvPr id="1" name=""/>
        <p:cNvGrpSpPr/>
        <p:nvPr/>
      </p:nvGrpSpPr>
      <p:grpSpPr>
        <a:xfrm>
          <a:off x="0" y="0"/>
          <a:ext cx="0" cy="0"/>
          <a:chOff x="0" y="0"/>
          <a:chExt cx="0" cy="0"/>
        </a:xfrm>
      </p:grpSpPr>
      <p:pic>
        <p:nvPicPr>
          <p:cNvPr id="9" name="Picture 8" title="black and white image close-up image of male"/>
          <p:cNvPicPr>
            <a:picLocks noChangeAspect="1"/>
          </p:cNvPicPr>
          <p:nvPr userDrawn="1"/>
        </p:nvPicPr>
        <p:blipFill>
          <a:blip r:embed="rId2"/>
          <a:stretch>
            <a:fillRect/>
          </a:stretch>
        </p:blipFill>
        <p:spPr>
          <a:xfrm>
            <a:off x="0" y="0"/>
            <a:ext cx="9144000" cy="6858000"/>
          </a:xfrm>
          <a:prstGeom prst="rect">
            <a:avLst/>
          </a:prstGeom>
        </p:spPr>
      </p:pic>
      <p:pic>
        <p:nvPicPr>
          <p:cNvPr id="8" name="Picture 7" title="NHS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78766" y="279908"/>
            <a:ext cx="816864" cy="509016"/>
          </a:xfrm>
          <a:prstGeom prst="rect">
            <a:avLst/>
          </a:prstGeom>
        </p:spPr>
      </p:pic>
      <p:sp>
        <p:nvSpPr>
          <p:cNvPr id="6" name="Title 1"/>
          <p:cNvSpPr>
            <a:spLocks noGrp="1"/>
          </p:cNvSpPr>
          <p:nvPr>
            <p:ph type="title"/>
          </p:nvPr>
        </p:nvSpPr>
        <p:spPr>
          <a:xfrm>
            <a:off x="457202" y="1692260"/>
            <a:ext cx="3535738" cy="2160734"/>
          </a:xfrm>
        </p:spPr>
        <p:txBody>
          <a:bodyPr anchor="t">
            <a:noAutofit/>
          </a:bodyPr>
          <a:lstStyle>
            <a:lvl1pPr>
              <a:defRPr sz="4800"/>
            </a:lvl1pPr>
          </a:lstStyle>
          <a:p>
            <a:r>
              <a:rPr lang="en-GB" dirty="0"/>
              <a:t>Click to edit Master title style</a:t>
            </a:r>
            <a:endParaRPr lang="en-US" dirty="0"/>
          </a:p>
        </p:txBody>
      </p:sp>
    </p:spTree>
    <p:extLst>
      <p:ext uri="{BB962C8B-B14F-4D97-AF65-F5344CB8AC3E}">
        <p14:creationId xmlns:p14="http://schemas.microsoft.com/office/powerpoint/2010/main" val="32328948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Header 2">
    <p:spTree>
      <p:nvGrpSpPr>
        <p:cNvPr id="1" name=""/>
        <p:cNvGrpSpPr/>
        <p:nvPr/>
      </p:nvGrpSpPr>
      <p:grpSpPr>
        <a:xfrm>
          <a:off x="0" y="0"/>
          <a:ext cx="0" cy="0"/>
          <a:chOff x="0" y="0"/>
          <a:chExt cx="0" cy="0"/>
        </a:xfrm>
      </p:grpSpPr>
      <p:pic>
        <p:nvPicPr>
          <p:cNvPr id="2" name="Picture 1" title="black and white image close-up image of a young boy"/>
          <p:cNvPicPr>
            <a:picLocks noChangeAspect="1"/>
          </p:cNvPicPr>
          <p:nvPr userDrawn="1"/>
        </p:nvPicPr>
        <p:blipFill>
          <a:blip r:embed="rId2"/>
          <a:stretch>
            <a:fillRect/>
          </a:stretch>
        </p:blipFill>
        <p:spPr>
          <a:xfrm>
            <a:off x="0" y="0"/>
            <a:ext cx="9144000" cy="6858000"/>
          </a:xfrm>
          <a:prstGeom prst="rect">
            <a:avLst/>
          </a:prstGeom>
        </p:spPr>
      </p:pic>
      <p:sp>
        <p:nvSpPr>
          <p:cNvPr id="5" name="Title 1"/>
          <p:cNvSpPr>
            <a:spLocks noGrp="1"/>
          </p:cNvSpPr>
          <p:nvPr>
            <p:ph type="title"/>
          </p:nvPr>
        </p:nvSpPr>
        <p:spPr>
          <a:xfrm>
            <a:off x="5230364" y="1692260"/>
            <a:ext cx="3535738" cy="2160734"/>
          </a:xfrm>
        </p:spPr>
        <p:txBody>
          <a:bodyPr anchor="t">
            <a:noAutofit/>
          </a:bodyPr>
          <a:lstStyle>
            <a:lvl1pPr>
              <a:defRPr sz="4800"/>
            </a:lvl1pPr>
          </a:lstStyle>
          <a:p>
            <a:r>
              <a:rPr lang="en-GB" dirty="0"/>
              <a:t>Click to edit Master title style</a:t>
            </a:r>
            <a:endParaRPr lang="en-US" dirty="0"/>
          </a:p>
        </p:txBody>
      </p:sp>
      <p:pic>
        <p:nvPicPr>
          <p:cNvPr id="7" name="Picture 6" title="NHS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78766" y="279908"/>
            <a:ext cx="816864" cy="509016"/>
          </a:xfrm>
          <a:prstGeom prst="rect">
            <a:avLst/>
          </a:prstGeom>
        </p:spPr>
      </p:pic>
    </p:spTree>
    <p:extLst>
      <p:ext uri="{BB962C8B-B14F-4D97-AF65-F5344CB8AC3E}">
        <p14:creationId xmlns:p14="http://schemas.microsoft.com/office/powerpoint/2010/main" val="38514199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 5">
    <p:spTree>
      <p:nvGrpSpPr>
        <p:cNvPr id="1" name=""/>
        <p:cNvGrpSpPr/>
        <p:nvPr/>
      </p:nvGrpSpPr>
      <p:grpSpPr>
        <a:xfrm>
          <a:off x="0" y="0"/>
          <a:ext cx="0" cy="0"/>
          <a:chOff x="0" y="0"/>
          <a:chExt cx="0" cy="0"/>
        </a:xfrm>
      </p:grpSpPr>
      <p:pic>
        <p:nvPicPr>
          <p:cNvPr id="9" name="Picture 8" title="black and white image close-up image of mal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2" name="Picture 11" title="NHS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77935" y="279908"/>
            <a:ext cx="817696" cy="509016"/>
          </a:xfrm>
          <a:prstGeom prst="rect">
            <a:avLst/>
          </a:prstGeom>
        </p:spPr>
      </p:pic>
      <p:sp>
        <p:nvSpPr>
          <p:cNvPr id="8" name="Title 1"/>
          <p:cNvSpPr>
            <a:spLocks noGrp="1"/>
          </p:cNvSpPr>
          <p:nvPr>
            <p:ph type="title"/>
          </p:nvPr>
        </p:nvSpPr>
        <p:spPr>
          <a:xfrm>
            <a:off x="457202" y="1692260"/>
            <a:ext cx="3535738" cy="2160734"/>
          </a:xfrm>
        </p:spPr>
        <p:txBody>
          <a:bodyPr anchor="t">
            <a:noAutofit/>
          </a:bodyPr>
          <a:lstStyle>
            <a:lvl1pPr>
              <a:defRPr sz="4800"/>
            </a:lvl1pPr>
          </a:lstStyle>
          <a:p>
            <a:r>
              <a:rPr lang="en-GB" dirty="0"/>
              <a:t>Click to edit Master title style</a:t>
            </a:r>
            <a:endParaRPr lang="en-US" dirty="0"/>
          </a:p>
        </p:txBody>
      </p:sp>
    </p:spTree>
    <p:extLst>
      <p:ext uri="{BB962C8B-B14F-4D97-AF65-F5344CB8AC3E}">
        <p14:creationId xmlns:p14="http://schemas.microsoft.com/office/powerpoint/2010/main" val="25729974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Header 6">
    <p:spTree>
      <p:nvGrpSpPr>
        <p:cNvPr id="1" name=""/>
        <p:cNvGrpSpPr/>
        <p:nvPr/>
      </p:nvGrpSpPr>
      <p:grpSpPr>
        <a:xfrm>
          <a:off x="0" y="0"/>
          <a:ext cx="0" cy="0"/>
          <a:chOff x="0" y="0"/>
          <a:chExt cx="0" cy="0"/>
        </a:xfrm>
      </p:grpSpPr>
      <p:pic>
        <p:nvPicPr>
          <p:cNvPr id="4" name="Picture 3" title="black and white image close-up image of a young girl"/>
          <p:cNvPicPr>
            <a:picLocks noChangeAspect="1"/>
          </p:cNvPicPr>
          <p:nvPr userDrawn="1"/>
        </p:nvPicPr>
        <p:blipFill>
          <a:blip r:embed="rId2"/>
          <a:stretch>
            <a:fillRect/>
          </a:stretch>
        </p:blipFill>
        <p:spPr>
          <a:xfrm>
            <a:off x="0" y="0"/>
            <a:ext cx="9144000" cy="6858000"/>
          </a:xfrm>
          <a:prstGeom prst="rect">
            <a:avLst/>
          </a:prstGeom>
        </p:spPr>
      </p:pic>
      <p:sp>
        <p:nvSpPr>
          <p:cNvPr id="7" name="Title 1"/>
          <p:cNvSpPr>
            <a:spLocks noGrp="1"/>
          </p:cNvSpPr>
          <p:nvPr>
            <p:ph type="title"/>
          </p:nvPr>
        </p:nvSpPr>
        <p:spPr>
          <a:xfrm>
            <a:off x="5230364" y="1692260"/>
            <a:ext cx="3535738" cy="2160734"/>
          </a:xfrm>
        </p:spPr>
        <p:txBody>
          <a:bodyPr anchor="t">
            <a:noAutofit/>
          </a:bodyPr>
          <a:lstStyle>
            <a:lvl1pPr>
              <a:defRPr sz="4800"/>
            </a:lvl1pPr>
          </a:lstStyle>
          <a:p>
            <a:r>
              <a:rPr lang="en-GB" dirty="0"/>
              <a:t>Click to edit Master title style</a:t>
            </a:r>
            <a:endParaRPr lang="en-US" dirty="0"/>
          </a:p>
        </p:txBody>
      </p:sp>
      <p:pic>
        <p:nvPicPr>
          <p:cNvPr id="5" name="Picture 4" title="NHS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78766" y="279908"/>
            <a:ext cx="816864" cy="509016"/>
          </a:xfrm>
          <a:prstGeom prst="rect">
            <a:avLst/>
          </a:prstGeom>
        </p:spPr>
      </p:pic>
    </p:spTree>
    <p:extLst>
      <p:ext uri="{BB962C8B-B14F-4D97-AF65-F5344CB8AC3E}">
        <p14:creationId xmlns:p14="http://schemas.microsoft.com/office/powerpoint/2010/main" val="29600760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Slide Number Placeholder 2"/>
          <p:cNvSpPr>
            <a:spLocks noGrp="1"/>
          </p:cNvSpPr>
          <p:nvPr>
            <p:ph type="sldNum" sz="quarter" idx="10"/>
          </p:nvPr>
        </p:nvSpPr>
        <p:spPr>
          <a:xfrm>
            <a:off x="6553200" y="6356350"/>
            <a:ext cx="2133600" cy="365125"/>
          </a:xfrm>
        </p:spPr>
        <p:txBody>
          <a:bodyPr/>
          <a:lstStyle>
            <a:lvl1pPr>
              <a:defRPr/>
            </a:lvl1pPr>
          </a:lstStyle>
          <a:p>
            <a:fld id="{D66C4C68-9C76-5449-BBA0-107A51179E14}" type="slidenum">
              <a:rPr lang="en-US" smtClean="0"/>
              <a:pPr/>
              <a:t>‹#›</a:t>
            </a:fld>
            <a:endParaRPr lang="en-US" dirty="0"/>
          </a:p>
        </p:txBody>
      </p:sp>
      <p:sp>
        <p:nvSpPr>
          <p:cNvPr id="6" name="Title 1"/>
          <p:cNvSpPr>
            <a:spLocks noGrp="1"/>
          </p:cNvSpPr>
          <p:nvPr>
            <p:ph type="title"/>
          </p:nvPr>
        </p:nvSpPr>
        <p:spPr>
          <a:xfrm>
            <a:off x="457201" y="749912"/>
            <a:ext cx="7356815" cy="667725"/>
          </a:xfrm>
        </p:spPr>
        <p:txBody>
          <a:bodyPr/>
          <a:lstStyle/>
          <a:p>
            <a:r>
              <a:rPr lang="en-GB"/>
              <a:t>Click to edit Master title style</a:t>
            </a:r>
            <a:endParaRPr lang="en-US"/>
          </a:p>
        </p:txBody>
      </p:sp>
      <p:pic>
        <p:nvPicPr>
          <p:cNvPr id="8" name="Picture 7" title="arrow icon"/>
          <p:cNvPicPr>
            <a:picLocks noChangeAspect="1"/>
          </p:cNvPicPr>
          <p:nvPr userDrawn="1"/>
        </p:nvPicPr>
        <p:blipFill>
          <a:blip r:embed="rId2"/>
          <a:stretch>
            <a:fillRect/>
          </a:stretch>
        </p:blipFill>
        <p:spPr>
          <a:xfrm>
            <a:off x="7538077" y="5514157"/>
            <a:ext cx="1222923" cy="962486"/>
          </a:xfrm>
          <a:prstGeom prst="rect">
            <a:avLst/>
          </a:prstGeom>
        </p:spPr>
      </p:pic>
    </p:spTree>
    <p:extLst>
      <p:ext uri="{BB962C8B-B14F-4D97-AF65-F5344CB8AC3E}">
        <p14:creationId xmlns:p14="http://schemas.microsoft.com/office/powerpoint/2010/main" val="15771806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no arrow)">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67DE7D0A-5CC0-CD4F-AD63-02ED5F8284D6}" type="slidenum">
              <a:rPr lang="en-US" smtClean="0"/>
              <a:pPr/>
              <a:t>‹#›</a:t>
            </a:fld>
            <a:endParaRPr lang="en-US" dirty="0"/>
          </a:p>
        </p:txBody>
      </p:sp>
      <p:sp>
        <p:nvSpPr>
          <p:cNvPr id="4" name="Content Placeholder 2"/>
          <p:cNvSpPr>
            <a:spLocks noGrp="1"/>
          </p:cNvSpPr>
          <p:nvPr>
            <p:ph idx="1"/>
          </p:nvPr>
        </p:nvSpPr>
        <p:spPr>
          <a:xfrm>
            <a:off x="457200" y="1680295"/>
            <a:ext cx="7841707" cy="3950736"/>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799361630"/>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14A9A590-EF25-7541-8ADC-70407AEAE98C}" type="datetimeFigureOut">
              <a:rPr lang="en-US" smtClean="0"/>
              <a:t>10/31/2016</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p:txBody>
          <a:bodyPr/>
          <a:lstStyle/>
          <a:p>
            <a:fld id="{A0C724DC-6E46-4346-9925-0D3280B55032}" type="slidenum">
              <a:rPr lang="en-US" smtClean="0"/>
              <a:t>‹#›</a:t>
            </a:fld>
            <a:endParaRPr lang="en-US" dirty="0"/>
          </a:p>
        </p:txBody>
      </p:sp>
    </p:spTree>
    <p:extLst>
      <p:ext uri="{BB962C8B-B14F-4D97-AF65-F5344CB8AC3E}">
        <p14:creationId xmlns:p14="http://schemas.microsoft.com/office/powerpoint/2010/main" val="28360757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Title Slide 1">
    <p:spTree>
      <p:nvGrpSpPr>
        <p:cNvPr id="1" name=""/>
        <p:cNvGrpSpPr/>
        <p:nvPr/>
      </p:nvGrpSpPr>
      <p:grpSpPr>
        <a:xfrm>
          <a:off x="0" y="0"/>
          <a:ext cx="0" cy="0"/>
          <a:chOff x="0" y="0"/>
          <a:chExt cx="0" cy="0"/>
        </a:xfrm>
      </p:grpSpPr>
      <p:sp>
        <p:nvSpPr>
          <p:cNvPr id="21" name="Rectangle 20"/>
          <p:cNvSpPr/>
          <p:nvPr userDrawn="1"/>
        </p:nvSpPr>
        <p:spPr>
          <a:xfrm>
            <a:off x="457200" y="6459741"/>
            <a:ext cx="1819905" cy="240871"/>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9684279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5" name="Picture 4" descr="logo-a5.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78766" y="279908"/>
            <a:ext cx="816864" cy="509016"/>
          </a:xfrm>
          <a:prstGeom prst="rect">
            <a:avLst/>
          </a:prstGeom>
        </p:spPr>
      </p:pic>
      <p:sp>
        <p:nvSpPr>
          <p:cNvPr id="9" name="Rectangle 8"/>
          <p:cNvSpPr/>
          <p:nvPr userDrawn="1"/>
        </p:nvSpPr>
        <p:spPr>
          <a:xfrm>
            <a:off x="0" y="0"/>
            <a:ext cx="914400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1" name="Picture 10" title="NHS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77935" y="279908"/>
            <a:ext cx="817696" cy="509016"/>
          </a:xfrm>
          <a:prstGeom prst="rect">
            <a:avLst/>
          </a:prstGeom>
        </p:spPr>
      </p:pic>
      <p:sp>
        <p:nvSpPr>
          <p:cNvPr id="15" name="Content Placeholder 19"/>
          <p:cNvSpPr>
            <a:spLocks noGrp="1"/>
          </p:cNvSpPr>
          <p:nvPr>
            <p:ph sz="quarter" idx="10" hasCustomPrompt="1"/>
          </p:nvPr>
        </p:nvSpPr>
        <p:spPr>
          <a:xfrm>
            <a:off x="457200" y="5025459"/>
            <a:ext cx="6812020" cy="959925"/>
          </a:xfrm>
        </p:spPr>
        <p:txBody>
          <a:bodyPr anchor="b">
            <a:noAutofit/>
          </a:bodyPr>
          <a:lstStyle>
            <a:lvl1pPr marL="0" indent="0">
              <a:buFontTx/>
              <a:buNone/>
              <a:defRPr sz="2800">
                <a:solidFill>
                  <a:schemeClr val="bg1"/>
                </a:solidFill>
              </a:defRPr>
            </a:lvl1pPr>
          </a:lstStyle>
          <a:p>
            <a:pPr lvl="0"/>
            <a:r>
              <a:rPr lang="en-US" dirty="0"/>
              <a:t>Sub heading</a:t>
            </a:r>
          </a:p>
        </p:txBody>
      </p:sp>
      <p:sp>
        <p:nvSpPr>
          <p:cNvPr id="18" name="Title 1"/>
          <p:cNvSpPr>
            <a:spLocks noGrp="1"/>
          </p:cNvSpPr>
          <p:nvPr>
            <p:ph type="title"/>
          </p:nvPr>
        </p:nvSpPr>
        <p:spPr>
          <a:xfrm>
            <a:off x="474826" y="1402939"/>
            <a:ext cx="8286174" cy="3622520"/>
          </a:xfrm>
        </p:spPr>
        <p:txBody>
          <a:bodyPr anchor="t">
            <a:noAutofit/>
          </a:bodyPr>
          <a:lstStyle>
            <a:lvl1pPr>
              <a:defRPr sz="8000">
                <a:solidFill>
                  <a:schemeClr val="bg1"/>
                </a:solidFill>
              </a:defRPr>
            </a:lvl1pPr>
          </a:lstStyle>
          <a:p>
            <a:r>
              <a:rPr lang="en-GB" dirty="0"/>
              <a:t>Click to edit Master title style</a:t>
            </a:r>
            <a:endParaRPr lang="en-US" dirty="0"/>
          </a:p>
        </p:txBody>
      </p:sp>
      <p:sp>
        <p:nvSpPr>
          <p:cNvPr id="19" name="Date Placeholder 3"/>
          <p:cNvSpPr txBox="1">
            <a:spLocks/>
          </p:cNvSpPr>
          <p:nvPr userDrawn="1"/>
        </p:nvSpPr>
        <p:spPr>
          <a:xfrm>
            <a:off x="457200" y="5985384"/>
            <a:ext cx="2133600" cy="365125"/>
          </a:xfrm>
          <a:prstGeom prst="rect">
            <a:avLst/>
          </a:prstGeom>
        </p:spPr>
        <p:txBody>
          <a:bodyPr vert="horz" lIns="91440" tIns="45720" rIns="91440" bIns="45720" rtlCol="0" anchor="ctr"/>
          <a:lstStyle>
            <a:defPPr>
              <a:defRPr lang="en-US"/>
            </a:defPPr>
            <a:lvl1pPr marL="0" algn="l" defTabSz="457200" rtl="0" eaLnBrk="1" latinLnBrk="0" hangingPunct="1">
              <a:defRPr sz="1600" b="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bg1"/>
              </a:solidFill>
            </a:endParaRPr>
          </a:p>
        </p:txBody>
      </p:sp>
      <p:pic>
        <p:nvPicPr>
          <p:cNvPr id="12" name="Picture 11" title="arrow icon"/>
          <p:cNvPicPr>
            <a:picLocks noChangeAspect="1"/>
          </p:cNvPicPr>
          <p:nvPr userDrawn="1"/>
        </p:nvPicPr>
        <p:blipFill>
          <a:blip r:embed="rId4"/>
          <a:stretch>
            <a:fillRect/>
          </a:stretch>
        </p:blipFill>
        <p:spPr>
          <a:xfrm>
            <a:off x="7538077" y="5514157"/>
            <a:ext cx="1222923" cy="962486"/>
          </a:xfrm>
          <a:prstGeom prst="rect">
            <a:avLst/>
          </a:prstGeom>
        </p:spPr>
      </p:pic>
      <p:sp>
        <p:nvSpPr>
          <p:cNvPr id="10" name="Content Placeholder 19"/>
          <p:cNvSpPr>
            <a:spLocks noGrp="1"/>
          </p:cNvSpPr>
          <p:nvPr>
            <p:ph sz="quarter" idx="11" hasCustomPrompt="1"/>
          </p:nvPr>
        </p:nvSpPr>
        <p:spPr>
          <a:xfrm>
            <a:off x="457200" y="5985383"/>
            <a:ext cx="4359965" cy="361031"/>
          </a:xfrm>
        </p:spPr>
        <p:txBody>
          <a:bodyPr anchor="b">
            <a:noAutofit/>
          </a:bodyPr>
          <a:lstStyle>
            <a:lvl1pPr marL="0" indent="0">
              <a:buFontTx/>
              <a:buNone/>
              <a:defRPr sz="1600">
                <a:solidFill>
                  <a:schemeClr val="bg1"/>
                </a:solidFill>
              </a:defRPr>
            </a:lvl1pPr>
          </a:lstStyle>
          <a:p>
            <a:pPr lvl="0"/>
            <a:r>
              <a:rPr lang="en-US" dirty="0"/>
              <a:t>Insert date</a:t>
            </a:r>
          </a:p>
        </p:txBody>
      </p:sp>
    </p:spTree>
    <p:extLst>
      <p:ext uri="{BB962C8B-B14F-4D97-AF65-F5344CB8AC3E}">
        <p14:creationId xmlns:p14="http://schemas.microsoft.com/office/powerpoint/2010/main" val="28364912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ＭＳ Ｐゴシック" pitchFamily="-107" charset="-128"/>
              </a:defRPr>
            </a:lvl1pPr>
          </a:lstStyle>
          <a:p>
            <a:pPr>
              <a:defRPr/>
            </a:pPr>
            <a:fld id="{31F3368B-8797-475A-BEC2-2384240B7C63}" type="datetime1">
              <a:rPr lang="en-GB" altLang="en-US"/>
              <a:pPr>
                <a:defRPr/>
              </a:pPr>
              <a:t>31/10/2016</a:t>
            </a:fld>
            <a:endParaRPr lang="en-GB" alt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defRPr>
            </a:lvl1pPr>
          </a:lstStyle>
          <a:p>
            <a:pPr>
              <a:defRPr/>
            </a:pPr>
            <a:endParaRPr lang="en-GB" dirty="0"/>
          </a:p>
        </p:txBody>
      </p:sp>
      <p:sp>
        <p:nvSpPr>
          <p:cNvPr id="7" name="Slide Number Placeholder 6"/>
          <p:cNvSpPr>
            <a:spLocks noGrp="1"/>
          </p:cNvSpPr>
          <p:nvPr>
            <p:ph type="sldNum" sz="quarter" idx="12"/>
          </p:nvPr>
        </p:nvSpPr>
        <p:spPr/>
        <p:txBody>
          <a:bodyPr/>
          <a:lstStyle>
            <a:lvl1pPr>
              <a:defRPr/>
            </a:lvl1pPr>
          </a:lstStyle>
          <a:p>
            <a:pPr>
              <a:defRPr/>
            </a:pPr>
            <a:fld id="{52E25C08-9A59-4627-BDA0-20E69350CF11}" type="slidenum">
              <a:rPr lang="en-GB" altLang="en-US"/>
              <a:pPr>
                <a:defRPr/>
              </a:pPr>
              <a:t>‹#›</a:t>
            </a:fld>
            <a:endParaRPr lang="en-GB" altLang="en-US" dirty="0"/>
          </a:p>
        </p:txBody>
      </p:sp>
    </p:spTree>
    <p:extLst>
      <p:ext uri="{BB962C8B-B14F-4D97-AF65-F5344CB8AC3E}">
        <p14:creationId xmlns:p14="http://schemas.microsoft.com/office/powerpoint/2010/main" val="3642416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pic>
        <p:nvPicPr>
          <p:cNvPr id="5" name="Picture 4" title="black and white close up image of young lady"/>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le 1"/>
          <p:cNvSpPr>
            <a:spLocks noGrp="1"/>
          </p:cNvSpPr>
          <p:nvPr>
            <p:ph type="title"/>
          </p:nvPr>
        </p:nvSpPr>
        <p:spPr>
          <a:xfrm>
            <a:off x="457202" y="467945"/>
            <a:ext cx="3746684" cy="2160734"/>
          </a:xfrm>
        </p:spPr>
        <p:txBody>
          <a:bodyPr anchor="t">
            <a:noAutofit/>
          </a:bodyPr>
          <a:lstStyle>
            <a:lvl1pPr>
              <a:defRPr sz="4800"/>
            </a:lvl1pPr>
          </a:lstStyle>
          <a:p>
            <a:r>
              <a:rPr lang="en-GB" dirty="0"/>
              <a:t>Click to edit Master title style</a:t>
            </a:r>
            <a:endParaRPr lang="en-US" dirty="0"/>
          </a:p>
        </p:txBody>
      </p:sp>
      <p:sp>
        <p:nvSpPr>
          <p:cNvPr id="8" name="Content Placeholder 19"/>
          <p:cNvSpPr>
            <a:spLocks noGrp="1"/>
          </p:cNvSpPr>
          <p:nvPr>
            <p:ph sz="quarter" idx="11" hasCustomPrompt="1"/>
          </p:nvPr>
        </p:nvSpPr>
        <p:spPr>
          <a:xfrm>
            <a:off x="457200" y="2812808"/>
            <a:ext cx="3675271" cy="901385"/>
          </a:xfrm>
        </p:spPr>
        <p:txBody>
          <a:bodyPr anchor="b">
            <a:normAutofit/>
          </a:bodyPr>
          <a:lstStyle>
            <a:lvl1pPr marL="0" indent="0">
              <a:buFontTx/>
              <a:buNone/>
              <a:defRPr sz="2800">
                <a:solidFill>
                  <a:schemeClr val="accent3"/>
                </a:solidFill>
              </a:defRPr>
            </a:lvl1pPr>
          </a:lstStyle>
          <a:p>
            <a:pPr lvl="0"/>
            <a:r>
              <a:rPr lang="en-US" dirty="0"/>
              <a:t>Sub heading</a:t>
            </a:r>
          </a:p>
        </p:txBody>
      </p:sp>
      <p:sp>
        <p:nvSpPr>
          <p:cNvPr id="11" name="Content Placeholder 19"/>
          <p:cNvSpPr>
            <a:spLocks noGrp="1"/>
          </p:cNvSpPr>
          <p:nvPr>
            <p:ph sz="quarter" idx="12" hasCustomPrompt="1"/>
          </p:nvPr>
        </p:nvSpPr>
        <p:spPr>
          <a:xfrm>
            <a:off x="457200" y="5985383"/>
            <a:ext cx="4359965" cy="361031"/>
          </a:xfrm>
        </p:spPr>
        <p:txBody>
          <a:bodyPr anchor="b">
            <a:noAutofit/>
          </a:bodyPr>
          <a:lstStyle>
            <a:lvl1pPr marL="0" indent="0">
              <a:buFontTx/>
              <a:buNone/>
              <a:defRPr sz="1600">
                <a:solidFill>
                  <a:schemeClr val="accent3"/>
                </a:solidFill>
              </a:defRPr>
            </a:lvl1pPr>
          </a:lstStyle>
          <a:p>
            <a:pPr lvl="0"/>
            <a:r>
              <a:rPr lang="en-US" dirty="0"/>
              <a:t>Insert date</a:t>
            </a:r>
          </a:p>
        </p:txBody>
      </p:sp>
      <p:pic>
        <p:nvPicPr>
          <p:cNvPr id="7" name="Picture 6" title="NHS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78766" y="279908"/>
            <a:ext cx="816864" cy="509016"/>
          </a:xfrm>
          <a:prstGeom prst="rect">
            <a:avLst/>
          </a:prstGeom>
        </p:spPr>
      </p:pic>
    </p:spTree>
    <p:extLst>
      <p:ext uri="{BB962C8B-B14F-4D97-AF65-F5344CB8AC3E}">
        <p14:creationId xmlns:p14="http://schemas.microsoft.com/office/powerpoint/2010/main" val="3596932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4">
    <p:spTree>
      <p:nvGrpSpPr>
        <p:cNvPr id="1" name=""/>
        <p:cNvGrpSpPr/>
        <p:nvPr/>
      </p:nvGrpSpPr>
      <p:grpSpPr>
        <a:xfrm>
          <a:off x="0" y="0"/>
          <a:ext cx="0" cy="0"/>
          <a:chOff x="0" y="0"/>
          <a:chExt cx="0" cy="0"/>
        </a:xfrm>
      </p:grpSpPr>
      <p:pic>
        <p:nvPicPr>
          <p:cNvPr id="9" name="Picture 8" title="black and white close-up image of male toddler/young boy"/>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1"/>
          <p:cNvSpPr>
            <a:spLocks noGrp="1"/>
          </p:cNvSpPr>
          <p:nvPr>
            <p:ph type="title"/>
          </p:nvPr>
        </p:nvSpPr>
        <p:spPr>
          <a:xfrm>
            <a:off x="457202" y="2480567"/>
            <a:ext cx="3746684" cy="2160734"/>
          </a:xfrm>
        </p:spPr>
        <p:txBody>
          <a:bodyPr anchor="t">
            <a:noAutofit/>
          </a:bodyPr>
          <a:lstStyle>
            <a:lvl1pPr>
              <a:defRPr sz="4800"/>
            </a:lvl1pPr>
          </a:lstStyle>
          <a:p>
            <a:r>
              <a:rPr lang="en-GB" dirty="0"/>
              <a:t>Click to edit Master title style</a:t>
            </a:r>
            <a:endParaRPr lang="en-US" dirty="0"/>
          </a:p>
        </p:txBody>
      </p:sp>
      <p:sp>
        <p:nvSpPr>
          <p:cNvPr id="6" name="Content Placeholder 19"/>
          <p:cNvSpPr>
            <a:spLocks noGrp="1"/>
          </p:cNvSpPr>
          <p:nvPr>
            <p:ph sz="quarter" idx="11" hasCustomPrompt="1"/>
          </p:nvPr>
        </p:nvSpPr>
        <p:spPr>
          <a:xfrm>
            <a:off x="457200" y="4949689"/>
            <a:ext cx="3675271" cy="991523"/>
          </a:xfrm>
        </p:spPr>
        <p:txBody>
          <a:bodyPr anchor="b">
            <a:normAutofit/>
          </a:bodyPr>
          <a:lstStyle>
            <a:lvl1pPr marL="0" indent="0">
              <a:buFontTx/>
              <a:buNone/>
              <a:defRPr sz="2800">
                <a:solidFill>
                  <a:schemeClr val="accent3"/>
                </a:solidFill>
              </a:defRPr>
            </a:lvl1pPr>
          </a:lstStyle>
          <a:p>
            <a:pPr lvl="0"/>
            <a:r>
              <a:rPr lang="en-US" dirty="0"/>
              <a:t>Sub heading</a:t>
            </a:r>
          </a:p>
        </p:txBody>
      </p:sp>
      <p:sp>
        <p:nvSpPr>
          <p:cNvPr id="8" name="Content Placeholder 19"/>
          <p:cNvSpPr>
            <a:spLocks noGrp="1"/>
          </p:cNvSpPr>
          <p:nvPr>
            <p:ph sz="quarter" idx="12" hasCustomPrompt="1"/>
          </p:nvPr>
        </p:nvSpPr>
        <p:spPr>
          <a:xfrm>
            <a:off x="457200" y="5985383"/>
            <a:ext cx="4359965" cy="361031"/>
          </a:xfrm>
        </p:spPr>
        <p:txBody>
          <a:bodyPr anchor="b">
            <a:noAutofit/>
          </a:bodyPr>
          <a:lstStyle>
            <a:lvl1pPr marL="0" indent="0">
              <a:buFontTx/>
              <a:buNone/>
              <a:defRPr sz="1600">
                <a:solidFill>
                  <a:schemeClr val="accent3"/>
                </a:solidFill>
              </a:defRPr>
            </a:lvl1pPr>
          </a:lstStyle>
          <a:p>
            <a:pPr lvl="0"/>
            <a:r>
              <a:rPr lang="en-US" dirty="0"/>
              <a:t>Insert date</a:t>
            </a:r>
          </a:p>
        </p:txBody>
      </p:sp>
      <p:pic>
        <p:nvPicPr>
          <p:cNvPr id="11" name="Picture 10" title="NHS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78766" y="279908"/>
            <a:ext cx="816864" cy="509016"/>
          </a:xfrm>
          <a:prstGeom prst="rect">
            <a:avLst/>
          </a:prstGeom>
        </p:spPr>
      </p:pic>
    </p:spTree>
    <p:extLst>
      <p:ext uri="{BB962C8B-B14F-4D97-AF65-F5344CB8AC3E}">
        <p14:creationId xmlns:p14="http://schemas.microsoft.com/office/powerpoint/2010/main" val="26903490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5">
    <p:spTree>
      <p:nvGrpSpPr>
        <p:cNvPr id="1" name=""/>
        <p:cNvGrpSpPr/>
        <p:nvPr/>
      </p:nvGrpSpPr>
      <p:grpSpPr>
        <a:xfrm>
          <a:off x="0" y="0"/>
          <a:ext cx="0" cy="0"/>
          <a:chOff x="0" y="0"/>
          <a:chExt cx="0" cy="0"/>
        </a:xfrm>
      </p:grpSpPr>
      <p:pic>
        <p:nvPicPr>
          <p:cNvPr id="15" name="Picture 14" title="black and white image of male in glasse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6" name="Title 1"/>
          <p:cNvSpPr txBox="1">
            <a:spLocks/>
          </p:cNvSpPr>
          <p:nvPr userDrawn="1"/>
        </p:nvSpPr>
        <p:spPr>
          <a:xfrm>
            <a:off x="5230364" y="1311260"/>
            <a:ext cx="3535738" cy="2160734"/>
          </a:xfrm>
          <a:prstGeom prst="rect">
            <a:avLst/>
          </a:prstGeom>
        </p:spPr>
        <p:txBody>
          <a:bodyPr vert="horz" lIns="91440" tIns="45720" rIns="91440" bIns="45720" rtlCol="0" anchor="t">
            <a:noAutofit/>
          </a:bodyPr>
          <a:lstStyle>
            <a:lvl1pPr algn="l" defTabSz="457200" rtl="0" eaLnBrk="1" latinLnBrk="0" hangingPunct="1">
              <a:spcBef>
                <a:spcPct val="0"/>
              </a:spcBef>
              <a:buNone/>
              <a:defRPr lang="en-GB" sz="4800" b="1" i="0" kern="1200" baseline="0">
                <a:solidFill>
                  <a:schemeClr val="tx2"/>
                </a:solidFill>
                <a:latin typeface="Arial"/>
                <a:ea typeface="+mj-ea"/>
                <a:cs typeface="Arial"/>
              </a:defRPr>
            </a:lvl1pPr>
          </a:lstStyle>
          <a:p>
            <a:endParaRPr lang="en-GB" dirty="0"/>
          </a:p>
        </p:txBody>
      </p:sp>
      <p:sp>
        <p:nvSpPr>
          <p:cNvPr id="7" name="Content Placeholder 19"/>
          <p:cNvSpPr>
            <a:spLocks noGrp="1"/>
          </p:cNvSpPr>
          <p:nvPr>
            <p:ph sz="quarter" idx="11" hasCustomPrompt="1"/>
          </p:nvPr>
        </p:nvSpPr>
        <p:spPr>
          <a:xfrm>
            <a:off x="5382762" y="3641305"/>
            <a:ext cx="3383340" cy="991523"/>
          </a:xfrm>
        </p:spPr>
        <p:txBody>
          <a:bodyPr anchor="b">
            <a:normAutofit/>
          </a:bodyPr>
          <a:lstStyle>
            <a:lvl1pPr marL="0" indent="0">
              <a:buFontTx/>
              <a:buNone/>
              <a:defRPr sz="2800">
                <a:solidFill>
                  <a:schemeClr val="accent1"/>
                </a:solidFill>
              </a:defRPr>
            </a:lvl1pPr>
          </a:lstStyle>
          <a:p>
            <a:pPr lvl="0"/>
            <a:r>
              <a:rPr lang="en-US" dirty="0"/>
              <a:t>Sub heading</a:t>
            </a:r>
          </a:p>
        </p:txBody>
      </p:sp>
      <p:pic>
        <p:nvPicPr>
          <p:cNvPr id="6" name="Picture 5" title="NHS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78766" y="279908"/>
            <a:ext cx="816864" cy="509016"/>
          </a:xfrm>
          <a:prstGeom prst="rect">
            <a:avLst/>
          </a:prstGeom>
        </p:spPr>
      </p:pic>
      <p:sp>
        <p:nvSpPr>
          <p:cNvPr id="8" name="Title 1"/>
          <p:cNvSpPr>
            <a:spLocks noGrp="1"/>
          </p:cNvSpPr>
          <p:nvPr>
            <p:ph type="title"/>
          </p:nvPr>
        </p:nvSpPr>
        <p:spPr>
          <a:xfrm>
            <a:off x="5382764" y="1463660"/>
            <a:ext cx="3535738" cy="2160734"/>
          </a:xfrm>
        </p:spPr>
        <p:txBody>
          <a:bodyPr anchor="t">
            <a:noAutofit/>
          </a:bodyPr>
          <a:lstStyle>
            <a:lvl1pPr>
              <a:defRPr sz="4800"/>
            </a:lvl1pPr>
          </a:lstStyle>
          <a:p>
            <a:r>
              <a:rPr lang="en-GB" dirty="0"/>
              <a:t>Click to edit Master title style</a:t>
            </a:r>
            <a:endParaRPr lang="en-US" dirty="0"/>
          </a:p>
        </p:txBody>
      </p:sp>
    </p:spTree>
    <p:extLst>
      <p:ext uri="{BB962C8B-B14F-4D97-AF65-F5344CB8AC3E}">
        <p14:creationId xmlns:p14="http://schemas.microsoft.com/office/powerpoint/2010/main" val="17401395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6">
    <p:spTree>
      <p:nvGrpSpPr>
        <p:cNvPr id="1" name=""/>
        <p:cNvGrpSpPr/>
        <p:nvPr/>
      </p:nvGrpSpPr>
      <p:grpSpPr>
        <a:xfrm>
          <a:off x="0" y="0"/>
          <a:ext cx="0" cy="0"/>
          <a:chOff x="0" y="0"/>
          <a:chExt cx="0" cy="0"/>
        </a:xfrm>
      </p:grpSpPr>
      <p:pic>
        <p:nvPicPr>
          <p:cNvPr id="10" name="Picture 9" title="black and white close-up image of female nurs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1"/>
          <p:cNvSpPr>
            <a:spLocks noGrp="1"/>
          </p:cNvSpPr>
          <p:nvPr>
            <p:ph type="title"/>
          </p:nvPr>
        </p:nvSpPr>
        <p:spPr>
          <a:xfrm>
            <a:off x="457202" y="2480567"/>
            <a:ext cx="3746684" cy="2160734"/>
          </a:xfrm>
        </p:spPr>
        <p:txBody>
          <a:bodyPr anchor="t">
            <a:noAutofit/>
          </a:bodyPr>
          <a:lstStyle>
            <a:lvl1pPr>
              <a:defRPr sz="4800"/>
            </a:lvl1pPr>
          </a:lstStyle>
          <a:p>
            <a:r>
              <a:rPr lang="en-GB" dirty="0"/>
              <a:t>Click to edit Master title style</a:t>
            </a:r>
            <a:endParaRPr lang="en-US" dirty="0"/>
          </a:p>
        </p:txBody>
      </p:sp>
      <p:sp>
        <p:nvSpPr>
          <p:cNvPr id="6" name="Content Placeholder 19"/>
          <p:cNvSpPr>
            <a:spLocks noGrp="1"/>
          </p:cNvSpPr>
          <p:nvPr>
            <p:ph sz="quarter" idx="11" hasCustomPrompt="1"/>
          </p:nvPr>
        </p:nvSpPr>
        <p:spPr>
          <a:xfrm>
            <a:off x="457200" y="4949689"/>
            <a:ext cx="3675271" cy="991523"/>
          </a:xfrm>
        </p:spPr>
        <p:txBody>
          <a:bodyPr anchor="b">
            <a:normAutofit/>
          </a:bodyPr>
          <a:lstStyle>
            <a:lvl1pPr marL="0" indent="0">
              <a:buFontTx/>
              <a:buNone/>
              <a:defRPr sz="2800">
                <a:solidFill>
                  <a:schemeClr val="accent3"/>
                </a:solidFill>
              </a:defRPr>
            </a:lvl1pPr>
          </a:lstStyle>
          <a:p>
            <a:pPr lvl="0"/>
            <a:r>
              <a:rPr lang="en-US" dirty="0"/>
              <a:t>Sub heading</a:t>
            </a:r>
          </a:p>
        </p:txBody>
      </p:sp>
      <p:sp>
        <p:nvSpPr>
          <p:cNvPr id="8" name="Content Placeholder 19"/>
          <p:cNvSpPr>
            <a:spLocks noGrp="1"/>
          </p:cNvSpPr>
          <p:nvPr>
            <p:ph sz="quarter" idx="12" hasCustomPrompt="1"/>
          </p:nvPr>
        </p:nvSpPr>
        <p:spPr>
          <a:xfrm>
            <a:off x="457200" y="5985383"/>
            <a:ext cx="4359965" cy="361031"/>
          </a:xfrm>
        </p:spPr>
        <p:txBody>
          <a:bodyPr anchor="b">
            <a:noAutofit/>
          </a:bodyPr>
          <a:lstStyle>
            <a:lvl1pPr marL="0" indent="0">
              <a:buFontTx/>
              <a:buNone/>
              <a:defRPr sz="1600">
                <a:solidFill>
                  <a:schemeClr val="accent3"/>
                </a:solidFill>
              </a:defRPr>
            </a:lvl1pPr>
          </a:lstStyle>
          <a:p>
            <a:pPr lvl="0"/>
            <a:r>
              <a:rPr lang="en-US" dirty="0"/>
              <a:t>Insert date</a:t>
            </a:r>
          </a:p>
        </p:txBody>
      </p:sp>
      <p:pic>
        <p:nvPicPr>
          <p:cNvPr id="9" name="Picture 8" title="NHS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78766" y="279908"/>
            <a:ext cx="816864" cy="509016"/>
          </a:xfrm>
          <a:prstGeom prst="rect">
            <a:avLst/>
          </a:prstGeom>
        </p:spPr>
      </p:pic>
    </p:spTree>
    <p:extLst>
      <p:ext uri="{BB962C8B-B14F-4D97-AF65-F5344CB8AC3E}">
        <p14:creationId xmlns:p14="http://schemas.microsoft.com/office/powerpoint/2010/main" val="42182076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7">
    <p:spTree>
      <p:nvGrpSpPr>
        <p:cNvPr id="1" name=""/>
        <p:cNvGrpSpPr/>
        <p:nvPr/>
      </p:nvGrpSpPr>
      <p:grpSpPr>
        <a:xfrm>
          <a:off x="0" y="0"/>
          <a:ext cx="0" cy="0"/>
          <a:chOff x="0" y="0"/>
          <a:chExt cx="0" cy="0"/>
        </a:xfrm>
      </p:grpSpPr>
      <p:pic>
        <p:nvPicPr>
          <p:cNvPr id="4" name="Picture 3" title="black and white image close-up image of mal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Title 1"/>
          <p:cNvSpPr>
            <a:spLocks noGrp="1"/>
          </p:cNvSpPr>
          <p:nvPr>
            <p:ph type="title"/>
          </p:nvPr>
        </p:nvSpPr>
        <p:spPr>
          <a:xfrm>
            <a:off x="5230364" y="1311260"/>
            <a:ext cx="3535738" cy="2160734"/>
          </a:xfrm>
        </p:spPr>
        <p:txBody>
          <a:bodyPr anchor="t">
            <a:noAutofit/>
          </a:bodyPr>
          <a:lstStyle>
            <a:lvl1pPr>
              <a:defRPr sz="4800"/>
            </a:lvl1pPr>
          </a:lstStyle>
          <a:p>
            <a:r>
              <a:rPr lang="en-GB" dirty="0"/>
              <a:t>Click to edit Master title style</a:t>
            </a:r>
            <a:endParaRPr lang="en-US" dirty="0"/>
          </a:p>
        </p:txBody>
      </p:sp>
      <p:sp>
        <p:nvSpPr>
          <p:cNvPr id="12" name="Content Placeholder 19"/>
          <p:cNvSpPr>
            <a:spLocks noGrp="1"/>
          </p:cNvSpPr>
          <p:nvPr>
            <p:ph sz="quarter" idx="11" hasCustomPrompt="1"/>
          </p:nvPr>
        </p:nvSpPr>
        <p:spPr>
          <a:xfrm>
            <a:off x="5230364" y="3641305"/>
            <a:ext cx="3535738" cy="991523"/>
          </a:xfrm>
        </p:spPr>
        <p:txBody>
          <a:bodyPr anchor="b">
            <a:normAutofit/>
          </a:bodyPr>
          <a:lstStyle>
            <a:lvl1pPr marL="0" indent="0">
              <a:buFontTx/>
              <a:buNone/>
              <a:defRPr sz="2800">
                <a:solidFill>
                  <a:schemeClr val="accent1"/>
                </a:solidFill>
              </a:defRPr>
            </a:lvl1pPr>
          </a:lstStyle>
          <a:p>
            <a:pPr lvl="0"/>
            <a:r>
              <a:rPr lang="en-US" dirty="0"/>
              <a:t>Sub heading</a:t>
            </a:r>
          </a:p>
        </p:txBody>
      </p:sp>
      <p:sp>
        <p:nvSpPr>
          <p:cNvPr id="14" name="Content Placeholder 19"/>
          <p:cNvSpPr>
            <a:spLocks noGrp="1"/>
          </p:cNvSpPr>
          <p:nvPr>
            <p:ph sz="quarter" idx="12" hasCustomPrompt="1"/>
          </p:nvPr>
        </p:nvSpPr>
        <p:spPr>
          <a:xfrm>
            <a:off x="5230365" y="4632828"/>
            <a:ext cx="3535738" cy="361031"/>
          </a:xfrm>
        </p:spPr>
        <p:txBody>
          <a:bodyPr anchor="b">
            <a:noAutofit/>
          </a:bodyPr>
          <a:lstStyle>
            <a:lvl1pPr marL="0" indent="0">
              <a:buFontTx/>
              <a:buNone/>
              <a:defRPr sz="1600">
                <a:solidFill>
                  <a:srgbClr val="00ADC6"/>
                </a:solidFill>
              </a:defRPr>
            </a:lvl1pPr>
          </a:lstStyle>
          <a:p>
            <a:pPr lvl="0"/>
            <a:r>
              <a:rPr lang="en-US" dirty="0"/>
              <a:t>Insert date</a:t>
            </a:r>
          </a:p>
        </p:txBody>
      </p:sp>
      <p:pic>
        <p:nvPicPr>
          <p:cNvPr id="7" name="Picture 6" title="NHS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78766" y="279908"/>
            <a:ext cx="816864" cy="509016"/>
          </a:xfrm>
          <a:prstGeom prst="rect">
            <a:avLst/>
          </a:prstGeom>
        </p:spPr>
      </p:pic>
    </p:spTree>
    <p:extLst>
      <p:ext uri="{BB962C8B-B14F-4D97-AF65-F5344CB8AC3E}">
        <p14:creationId xmlns:p14="http://schemas.microsoft.com/office/powerpoint/2010/main" val="40778862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8">
    <p:spTree>
      <p:nvGrpSpPr>
        <p:cNvPr id="1" name=""/>
        <p:cNvGrpSpPr/>
        <p:nvPr/>
      </p:nvGrpSpPr>
      <p:grpSpPr>
        <a:xfrm>
          <a:off x="0" y="0"/>
          <a:ext cx="0" cy="0"/>
          <a:chOff x="0" y="0"/>
          <a:chExt cx="0" cy="0"/>
        </a:xfrm>
      </p:grpSpPr>
      <p:pic>
        <p:nvPicPr>
          <p:cNvPr id="12" name="Picture 11" title="black and white image of health professional in scrub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Title 1"/>
          <p:cNvSpPr>
            <a:spLocks noGrp="1"/>
          </p:cNvSpPr>
          <p:nvPr>
            <p:ph type="title"/>
          </p:nvPr>
        </p:nvSpPr>
        <p:spPr>
          <a:xfrm>
            <a:off x="5230364" y="1692260"/>
            <a:ext cx="3535738" cy="2160734"/>
          </a:xfrm>
        </p:spPr>
        <p:txBody>
          <a:bodyPr anchor="t">
            <a:noAutofit/>
          </a:bodyPr>
          <a:lstStyle>
            <a:lvl1pPr>
              <a:defRPr sz="4800"/>
            </a:lvl1pPr>
          </a:lstStyle>
          <a:p>
            <a:r>
              <a:rPr lang="en-GB" dirty="0"/>
              <a:t>Click to edit Master title style</a:t>
            </a:r>
            <a:endParaRPr lang="en-US" dirty="0"/>
          </a:p>
        </p:txBody>
      </p:sp>
      <p:sp>
        <p:nvSpPr>
          <p:cNvPr id="9" name="Content Placeholder 19"/>
          <p:cNvSpPr>
            <a:spLocks noGrp="1"/>
          </p:cNvSpPr>
          <p:nvPr>
            <p:ph sz="quarter" idx="11" hasCustomPrompt="1"/>
          </p:nvPr>
        </p:nvSpPr>
        <p:spPr>
          <a:xfrm>
            <a:off x="5230362" y="4002337"/>
            <a:ext cx="3535739" cy="991523"/>
          </a:xfrm>
        </p:spPr>
        <p:txBody>
          <a:bodyPr anchor="b">
            <a:normAutofit/>
          </a:bodyPr>
          <a:lstStyle>
            <a:lvl1pPr marL="0" indent="0">
              <a:buFontTx/>
              <a:buNone/>
              <a:defRPr sz="2800">
                <a:solidFill>
                  <a:schemeClr val="accent1"/>
                </a:solidFill>
              </a:defRPr>
            </a:lvl1pPr>
          </a:lstStyle>
          <a:p>
            <a:pPr lvl="0"/>
            <a:r>
              <a:rPr lang="en-US" dirty="0"/>
              <a:t>Sub heading</a:t>
            </a:r>
          </a:p>
        </p:txBody>
      </p:sp>
      <p:sp>
        <p:nvSpPr>
          <p:cNvPr id="11" name="Content Placeholder 19"/>
          <p:cNvSpPr>
            <a:spLocks noGrp="1"/>
          </p:cNvSpPr>
          <p:nvPr>
            <p:ph sz="quarter" idx="12" hasCustomPrompt="1"/>
          </p:nvPr>
        </p:nvSpPr>
        <p:spPr>
          <a:xfrm>
            <a:off x="5230363" y="4993860"/>
            <a:ext cx="3535739" cy="361031"/>
          </a:xfrm>
        </p:spPr>
        <p:txBody>
          <a:bodyPr anchor="b">
            <a:noAutofit/>
          </a:bodyPr>
          <a:lstStyle>
            <a:lvl1pPr marL="0" indent="0">
              <a:buFontTx/>
              <a:buNone/>
              <a:defRPr sz="1600">
                <a:solidFill>
                  <a:srgbClr val="00ADC6"/>
                </a:solidFill>
              </a:defRPr>
            </a:lvl1pPr>
          </a:lstStyle>
          <a:p>
            <a:pPr lvl="0"/>
            <a:r>
              <a:rPr lang="en-US" dirty="0"/>
              <a:t>Insert date</a:t>
            </a:r>
          </a:p>
        </p:txBody>
      </p:sp>
      <p:pic>
        <p:nvPicPr>
          <p:cNvPr id="7" name="Picture 6" title="NHS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78766" y="279908"/>
            <a:ext cx="816864" cy="509016"/>
          </a:xfrm>
          <a:prstGeom prst="rect">
            <a:avLst/>
          </a:prstGeom>
        </p:spPr>
      </p:pic>
    </p:spTree>
    <p:extLst>
      <p:ext uri="{BB962C8B-B14F-4D97-AF65-F5344CB8AC3E}">
        <p14:creationId xmlns:p14="http://schemas.microsoft.com/office/powerpoint/2010/main" val="19306274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9">
    <p:spTree>
      <p:nvGrpSpPr>
        <p:cNvPr id="1" name=""/>
        <p:cNvGrpSpPr/>
        <p:nvPr/>
      </p:nvGrpSpPr>
      <p:grpSpPr>
        <a:xfrm>
          <a:off x="0" y="0"/>
          <a:ext cx="0" cy="0"/>
          <a:chOff x="0" y="0"/>
          <a:chExt cx="0" cy="0"/>
        </a:xfrm>
      </p:grpSpPr>
      <p:pic>
        <p:nvPicPr>
          <p:cNvPr id="4" name="Picture 3" title="black and white image close-up image of femal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1"/>
          <p:cNvSpPr>
            <a:spLocks noGrp="1"/>
          </p:cNvSpPr>
          <p:nvPr>
            <p:ph type="title"/>
          </p:nvPr>
        </p:nvSpPr>
        <p:spPr>
          <a:xfrm>
            <a:off x="5389109" y="1268928"/>
            <a:ext cx="3535738" cy="2160734"/>
          </a:xfrm>
        </p:spPr>
        <p:txBody>
          <a:bodyPr anchor="t">
            <a:noAutofit/>
          </a:bodyPr>
          <a:lstStyle>
            <a:lvl1pPr>
              <a:defRPr sz="4800"/>
            </a:lvl1pPr>
          </a:lstStyle>
          <a:p>
            <a:r>
              <a:rPr lang="en-GB" dirty="0"/>
              <a:t>Click to edit Master title style</a:t>
            </a:r>
            <a:endParaRPr lang="en-US" dirty="0"/>
          </a:p>
        </p:txBody>
      </p:sp>
      <p:sp>
        <p:nvSpPr>
          <p:cNvPr id="6" name="Content Placeholder 19"/>
          <p:cNvSpPr>
            <a:spLocks noGrp="1"/>
          </p:cNvSpPr>
          <p:nvPr>
            <p:ph sz="quarter" idx="11" hasCustomPrompt="1"/>
          </p:nvPr>
        </p:nvSpPr>
        <p:spPr>
          <a:xfrm>
            <a:off x="5390838" y="3429662"/>
            <a:ext cx="3504791" cy="927403"/>
          </a:xfrm>
        </p:spPr>
        <p:txBody>
          <a:bodyPr anchor="b">
            <a:normAutofit/>
          </a:bodyPr>
          <a:lstStyle>
            <a:lvl1pPr marL="0" indent="0">
              <a:buFontTx/>
              <a:buNone/>
              <a:defRPr sz="2800">
                <a:solidFill>
                  <a:schemeClr val="accent1"/>
                </a:solidFill>
              </a:defRPr>
            </a:lvl1pPr>
          </a:lstStyle>
          <a:p>
            <a:pPr lvl="0"/>
            <a:r>
              <a:rPr lang="en-US" dirty="0"/>
              <a:t>Sub heading</a:t>
            </a:r>
          </a:p>
        </p:txBody>
      </p:sp>
      <p:sp>
        <p:nvSpPr>
          <p:cNvPr id="7" name="Content Placeholder 19"/>
          <p:cNvSpPr>
            <a:spLocks noGrp="1"/>
          </p:cNvSpPr>
          <p:nvPr>
            <p:ph sz="quarter" idx="12" hasCustomPrompt="1"/>
          </p:nvPr>
        </p:nvSpPr>
        <p:spPr>
          <a:xfrm>
            <a:off x="5390839" y="4357065"/>
            <a:ext cx="3504789" cy="361031"/>
          </a:xfrm>
        </p:spPr>
        <p:txBody>
          <a:bodyPr anchor="b">
            <a:noAutofit/>
          </a:bodyPr>
          <a:lstStyle>
            <a:lvl1pPr marL="0" indent="0">
              <a:buFontTx/>
              <a:buNone/>
              <a:defRPr sz="1600">
                <a:solidFill>
                  <a:srgbClr val="00ADC6"/>
                </a:solidFill>
              </a:defRPr>
            </a:lvl1pPr>
          </a:lstStyle>
          <a:p>
            <a:pPr lvl="0"/>
            <a:r>
              <a:rPr lang="en-US" dirty="0"/>
              <a:t>Insert date</a:t>
            </a:r>
          </a:p>
        </p:txBody>
      </p:sp>
      <p:pic>
        <p:nvPicPr>
          <p:cNvPr id="8" name="Picture 7" title="NHS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78766" y="279908"/>
            <a:ext cx="816864" cy="509016"/>
          </a:xfrm>
          <a:prstGeom prst="rect">
            <a:avLst/>
          </a:prstGeom>
        </p:spPr>
      </p:pic>
    </p:spTree>
    <p:extLst>
      <p:ext uri="{BB962C8B-B14F-4D97-AF65-F5344CB8AC3E}">
        <p14:creationId xmlns:p14="http://schemas.microsoft.com/office/powerpoint/2010/main" val="8697566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80295"/>
            <a:ext cx="7841707" cy="3950736"/>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1"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latin typeface="Arial"/>
                <a:cs typeface="Arial"/>
              </a:defRPr>
            </a:lvl1pPr>
          </a:lstStyle>
          <a:p>
            <a:fld id="{61E112CC-F5C7-5E43-8EAA-F554FEB5E453}" type="slidenum">
              <a:rPr lang="en-US" smtClean="0"/>
              <a:pPr/>
              <a:t>‹#›</a:t>
            </a:fld>
            <a:endParaRPr lang="en-US" dirty="0"/>
          </a:p>
        </p:txBody>
      </p:sp>
      <p:sp>
        <p:nvSpPr>
          <p:cNvPr id="23" name="Date Placeholder 3"/>
          <p:cNvSpPr txBox="1">
            <a:spLocks/>
          </p:cNvSpPr>
          <p:nvPr userDrawn="1"/>
        </p:nvSpPr>
        <p:spPr>
          <a:xfrm>
            <a:off x="457200" y="6356350"/>
            <a:ext cx="213360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rtl="0"/>
            <a:r>
              <a:rPr lang="en-GB" sz="1200" b="0" i="0" u="none" strike="noStrike" kern="1200" baseline="0" dirty="0">
                <a:solidFill>
                  <a:schemeClr val="tx1"/>
                </a:solidFill>
                <a:latin typeface="Arial"/>
                <a:ea typeface="+mn-ea"/>
                <a:cs typeface="Arial"/>
              </a:rPr>
              <a:t>www.england.nhs.uk</a:t>
            </a:r>
          </a:p>
        </p:txBody>
      </p:sp>
      <p:sp>
        <p:nvSpPr>
          <p:cNvPr id="26" name="Title Placeholder 1"/>
          <p:cNvSpPr>
            <a:spLocks noGrp="1"/>
          </p:cNvSpPr>
          <p:nvPr>
            <p:ph type="title"/>
          </p:nvPr>
        </p:nvSpPr>
        <p:spPr>
          <a:xfrm>
            <a:off x="457201" y="749912"/>
            <a:ext cx="7356815" cy="667725"/>
          </a:xfrm>
          <a:prstGeom prst="rect">
            <a:avLst/>
          </a:prstGeom>
        </p:spPr>
        <p:txBody>
          <a:bodyPr vert="horz" lIns="91440" tIns="45720" rIns="91440" bIns="45720" rtlCol="0" anchor="ctr">
            <a:normAutofit/>
          </a:bodyPr>
          <a:lstStyle/>
          <a:p>
            <a:r>
              <a:rPr lang="en-GB" sz="3600" b="1" dirty="0">
                <a:solidFill>
                  <a:schemeClr val="tx2"/>
                </a:solidFill>
                <a:latin typeface="+mj-lt"/>
                <a:cs typeface="Arial"/>
              </a:rPr>
              <a:t>Click</a:t>
            </a:r>
            <a:r>
              <a:rPr lang="en-GB" sz="3600" b="1" baseline="0" dirty="0">
                <a:solidFill>
                  <a:schemeClr val="tx2"/>
                </a:solidFill>
                <a:latin typeface="+mj-lt"/>
                <a:cs typeface="Arial"/>
              </a:rPr>
              <a:t> to edit the master title style</a:t>
            </a:r>
            <a:endParaRPr lang="en-GB" sz="3600" b="1" dirty="0">
              <a:solidFill>
                <a:schemeClr val="tx2"/>
              </a:solidFill>
              <a:latin typeface="+mj-lt"/>
              <a:cs typeface="Arial"/>
            </a:endParaRPr>
          </a:p>
        </p:txBody>
      </p:sp>
      <p:pic>
        <p:nvPicPr>
          <p:cNvPr id="7" name="Picture 6" title="NHS logo"/>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8078766" y="279908"/>
            <a:ext cx="816864" cy="509016"/>
          </a:xfrm>
          <a:prstGeom prst="rect">
            <a:avLst/>
          </a:prstGeom>
        </p:spPr>
      </p:pic>
    </p:spTree>
    <p:extLst>
      <p:ext uri="{BB962C8B-B14F-4D97-AF65-F5344CB8AC3E}">
        <p14:creationId xmlns:p14="http://schemas.microsoft.com/office/powerpoint/2010/main" val="2531189095"/>
      </p:ext>
    </p:extLst>
  </p:cSld>
  <p:clrMap bg1="lt1" tx1="dk1" bg2="lt2" tx2="dk2" accent1="accent1" accent2="accent2" accent3="accent3" accent4="accent4" accent5="accent5" accent6="accent6" hlink="hlink" folHlink="folHlink"/>
  <p:sldLayoutIdLst>
    <p:sldLayoutId id="2147483649" r:id="rId1"/>
    <p:sldLayoutId id="2147483673" r:id="rId2"/>
    <p:sldLayoutId id="2147483674" r:id="rId3"/>
    <p:sldLayoutId id="2147483681" r:id="rId4"/>
    <p:sldLayoutId id="2147483684" r:id="rId5"/>
    <p:sldLayoutId id="2147483683" r:id="rId6"/>
    <p:sldLayoutId id="2147483685" r:id="rId7"/>
    <p:sldLayoutId id="2147483686" r:id="rId8"/>
    <p:sldLayoutId id="2147483687" r:id="rId9"/>
    <p:sldLayoutId id="2147483688" r:id="rId10"/>
    <p:sldLayoutId id="2147483680" r:id="rId11"/>
    <p:sldLayoutId id="2147483672" r:id="rId12"/>
    <p:sldLayoutId id="2147483679" r:id="rId13"/>
    <p:sldLayoutId id="2147483676" r:id="rId14"/>
    <p:sldLayoutId id="2147483677" r:id="rId15"/>
    <p:sldLayoutId id="2147483650" r:id="rId16"/>
    <p:sldLayoutId id="2147483678" r:id="rId17"/>
    <p:sldLayoutId id="2147483690" r:id="rId18"/>
    <p:sldLayoutId id="2147483693" r:id="rId19"/>
    <p:sldLayoutId id="2147483694" r:id="rId20"/>
  </p:sldLayoutIdLst>
  <p:hf hdr="0" ftr="0" dt="0"/>
  <p:txStyles>
    <p:title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p:titleStyle>
    <p:bodyStyle>
      <a:lvl1pPr marL="342900" indent="-34290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4pPr>
      <a:lvl5pPr marL="2057400" indent="-22860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8" Type="http://schemas.openxmlformats.org/officeDocument/2006/relationships/image" Target="../media/image24.emf"/><Relationship Id="rId3" Type="http://schemas.openxmlformats.org/officeDocument/2006/relationships/image" Target="../media/image19.emf"/><Relationship Id="rId7" Type="http://schemas.openxmlformats.org/officeDocument/2006/relationships/image" Target="../media/image23.emf"/><Relationship Id="rId2" Type="http://schemas.openxmlformats.org/officeDocument/2006/relationships/notesSlide" Target="../notesSlides/notesSlide9.xml"/><Relationship Id="rId1" Type="http://schemas.openxmlformats.org/officeDocument/2006/relationships/slideLayout" Target="../slideLayouts/slideLayout19.xml"/><Relationship Id="rId6" Type="http://schemas.openxmlformats.org/officeDocument/2006/relationships/image" Target="../media/image22.emf"/><Relationship Id="rId5" Type="http://schemas.openxmlformats.org/officeDocument/2006/relationships/image" Target="../media/image21.emf"/><Relationship Id="rId4" Type="http://schemas.openxmlformats.org/officeDocument/2006/relationships/image" Target="../media/image20.emf"/><Relationship Id="rId9" Type="http://schemas.openxmlformats.org/officeDocument/2006/relationships/image" Target="../media/image25.emf"/></Relationships>
</file>

<file path=ppt/slides/_rels/slide11.xml.rels><?xml version="1.0" encoding="UTF-8" standalone="yes"?>
<Relationships xmlns="http://schemas.openxmlformats.org/package/2006/relationships"><Relationship Id="rId8" Type="http://schemas.openxmlformats.org/officeDocument/2006/relationships/image" Target="../media/image31.emf"/><Relationship Id="rId13" Type="http://schemas.openxmlformats.org/officeDocument/2006/relationships/image" Target="../media/image36.emf"/><Relationship Id="rId3" Type="http://schemas.openxmlformats.org/officeDocument/2006/relationships/image" Target="../media/image26.emf"/><Relationship Id="rId7" Type="http://schemas.openxmlformats.org/officeDocument/2006/relationships/image" Target="../media/image30.emf"/><Relationship Id="rId12" Type="http://schemas.openxmlformats.org/officeDocument/2006/relationships/image" Target="../media/image35.emf"/><Relationship Id="rId2" Type="http://schemas.openxmlformats.org/officeDocument/2006/relationships/notesSlide" Target="../notesSlides/notesSlide10.xml"/><Relationship Id="rId1" Type="http://schemas.openxmlformats.org/officeDocument/2006/relationships/slideLayout" Target="../slideLayouts/slideLayout19.xml"/><Relationship Id="rId6" Type="http://schemas.openxmlformats.org/officeDocument/2006/relationships/image" Target="../media/image29.emf"/><Relationship Id="rId11" Type="http://schemas.openxmlformats.org/officeDocument/2006/relationships/image" Target="../media/image34.emf"/><Relationship Id="rId5" Type="http://schemas.openxmlformats.org/officeDocument/2006/relationships/image" Target="../media/image28.emf"/><Relationship Id="rId10" Type="http://schemas.openxmlformats.org/officeDocument/2006/relationships/image" Target="../media/image33.emf"/><Relationship Id="rId4" Type="http://schemas.openxmlformats.org/officeDocument/2006/relationships/image" Target="../media/image27.emf"/><Relationship Id="rId9" Type="http://schemas.openxmlformats.org/officeDocument/2006/relationships/image" Target="../media/image32.em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2" y="491319"/>
            <a:ext cx="3746684" cy="4149982"/>
          </a:xfrm>
        </p:spPr>
        <p:txBody>
          <a:bodyPr/>
          <a:lstStyle/>
          <a:p>
            <a:r>
              <a:rPr lang="en-US" sz="5400" dirty="0"/>
              <a:t>Risk and decision-making</a:t>
            </a:r>
            <a:br>
              <a:rPr lang="en-US" sz="5400" dirty="0"/>
            </a:br>
            <a:br>
              <a:rPr lang="en-US" dirty="0"/>
            </a:br>
            <a:br>
              <a:rPr lang="en-US" dirty="0"/>
            </a:br>
            <a:endParaRPr lang="en-US" sz="2800" b="0" dirty="0"/>
          </a:p>
        </p:txBody>
      </p:sp>
      <p:sp>
        <p:nvSpPr>
          <p:cNvPr id="9" name="Content Placeholder 8"/>
          <p:cNvSpPr>
            <a:spLocks noGrp="1"/>
          </p:cNvSpPr>
          <p:nvPr>
            <p:ph sz="quarter" idx="11"/>
          </p:nvPr>
        </p:nvSpPr>
        <p:spPr>
          <a:xfrm>
            <a:off x="457200" y="5501221"/>
            <a:ext cx="3675271" cy="991523"/>
          </a:xfrm>
        </p:spPr>
        <p:txBody>
          <a:bodyPr>
            <a:normAutofit/>
          </a:bodyPr>
          <a:lstStyle/>
          <a:p>
            <a:r>
              <a:rPr lang="en-US" dirty="0"/>
              <a:t>Trudy Reynolds</a:t>
            </a:r>
            <a:br>
              <a:rPr lang="en-US" dirty="0"/>
            </a:br>
            <a:r>
              <a:rPr lang="en-US" dirty="0"/>
              <a:t>Anita Kromer </a:t>
            </a:r>
          </a:p>
          <a:p>
            <a:endParaRPr lang="en-US" dirty="0"/>
          </a:p>
        </p:txBody>
      </p:sp>
    </p:spTree>
    <p:extLst>
      <p:ext uri="{BB962C8B-B14F-4D97-AF65-F5344CB8AC3E}">
        <p14:creationId xmlns:p14="http://schemas.microsoft.com/office/powerpoint/2010/main" val="8333759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p:cNvPicPr>
            <a:picLocks noChangeAspect="1"/>
          </p:cNvPicPr>
          <p:nvPr/>
        </p:nvPicPr>
        <p:blipFill>
          <a:blip r:embed="rId3"/>
          <a:stretch>
            <a:fillRect/>
          </a:stretch>
        </p:blipFill>
        <p:spPr>
          <a:xfrm>
            <a:off x="463104" y="426720"/>
            <a:ext cx="7339775" cy="324094"/>
          </a:xfrm>
          <a:prstGeom prst="rect">
            <a:avLst/>
          </a:prstGeom>
        </p:spPr>
      </p:pic>
      <p:pic>
        <p:nvPicPr>
          <p:cNvPr id="26" name="Picture 25"/>
          <p:cNvPicPr>
            <a:picLocks noChangeAspect="1"/>
          </p:cNvPicPr>
          <p:nvPr/>
        </p:nvPicPr>
        <p:blipFill>
          <a:blip r:embed="rId4"/>
          <a:stretch>
            <a:fillRect/>
          </a:stretch>
        </p:blipFill>
        <p:spPr>
          <a:xfrm>
            <a:off x="426528" y="1249172"/>
            <a:ext cx="4024752" cy="920555"/>
          </a:xfrm>
          <a:prstGeom prst="rect">
            <a:avLst/>
          </a:prstGeom>
        </p:spPr>
      </p:pic>
      <p:pic>
        <p:nvPicPr>
          <p:cNvPr id="27" name="Picture 26"/>
          <p:cNvPicPr>
            <a:picLocks noChangeAspect="1"/>
          </p:cNvPicPr>
          <p:nvPr/>
        </p:nvPicPr>
        <p:blipFill>
          <a:blip r:embed="rId5"/>
          <a:stretch>
            <a:fillRect/>
          </a:stretch>
        </p:blipFill>
        <p:spPr>
          <a:xfrm>
            <a:off x="4348218" y="1249172"/>
            <a:ext cx="4387662" cy="3115564"/>
          </a:xfrm>
          <a:prstGeom prst="rect">
            <a:avLst/>
          </a:prstGeom>
        </p:spPr>
      </p:pic>
      <p:pic>
        <p:nvPicPr>
          <p:cNvPr id="28" name="Picture 27"/>
          <p:cNvPicPr>
            <a:picLocks noChangeAspect="1"/>
          </p:cNvPicPr>
          <p:nvPr/>
        </p:nvPicPr>
        <p:blipFill>
          <a:blip r:embed="rId6"/>
          <a:stretch>
            <a:fillRect/>
          </a:stretch>
        </p:blipFill>
        <p:spPr>
          <a:xfrm>
            <a:off x="4685040" y="4230624"/>
            <a:ext cx="4050839" cy="2100834"/>
          </a:xfrm>
          <a:prstGeom prst="rect">
            <a:avLst/>
          </a:prstGeom>
        </p:spPr>
      </p:pic>
      <p:pic>
        <p:nvPicPr>
          <p:cNvPr id="29" name="Picture 28"/>
          <p:cNvPicPr>
            <a:picLocks noChangeAspect="1"/>
          </p:cNvPicPr>
          <p:nvPr/>
        </p:nvPicPr>
        <p:blipFill>
          <a:blip r:embed="rId7"/>
          <a:stretch>
            <a:fillRect/>
          </a:stretch>
        </p:blipFill>
        <p:spPr>
          <a:xfrm>
            <a:off x="426528" y="5448405"/>
            <a:ext cx="4361424" cy="883053"/>
          </a:xfrm>
          <a:prstGeom prst="rect">
            <a:avLst/>
          </a:prstGeom>
        </p:spPr>
      </p:pic>
      <p:pic>
        <p:nvPicPr>
          <p:cNvPr id="31" name="Picture 30"/>
          <p:cNvPicPr>
            <a:picLocks noChangeAspect="1"/>
          </p:cNvPicPr>
          <p:nvPr/>
        </p:nvPicPr>
        <p:blipFill>
          <a:blip r:embed="rId8"/>
          <a:stretch>
            <a:fillRect/>
          </a:stretch>
        </p:blipFill>
        <p:spPr>
          <a:xfrm>
            <a:off x="426527" y="4256129"/>
            <a:ext cx="4057674" cy="1241044"/>
          </a:xfrm>
          <a:prstGeom prst="rect">
            <a:avLst/>
          </a:prstGeom>
        </p:spPr>
      </p:pic>
      <p:pic>
        <p:nvPicPr>
          <p:cNvPr id="32" name="Picture 31"/>
          <p:cNvPicPr>
            <a:picLocks noChangeAspect="1"/>
          </p:cNvPicPr>
          <p:nvPr/>
        </p:nvPicPr>
        <p:blipFill>
          <a:blip r:embed="rId9"/>
          <a:stretch>
            <a:fillRect/>
          </a:stretch>
        </p:blipFill>
        <p:spPr>
          <a:xfrm>
            <a:off x="419519" y="2583066"/>
            <a:ext cx="4064682" cy="1718842"/>
          </a:xfrm>
          <a:prstGeom prst="rect">
            <a:avLst/>
          </a:prstGeom>
        </p:spPr>
      </p:pic>
    </p:spTree>
    <p:extLst>
      <p:ext uri="{BB962C8B-B14F-4D97-AF65-F5344CB8AC3E}">
        <p14:creationId xmlns:p14="http://schemas.microsoft.com/office/powerpoint/2010/main" val="1936677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dissolve">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dissolve">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dissolve">
                                      <p:cBhvr>
                                        <p:cTn id="17" dur="5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dissolve">
                                      <p:cBhvr>
                                        <p:cTn id="22" dur="500"/>
                                        <p:tgtEl>
                                          <p:spTgt spid="31"/>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dissolve">
                                      <p:cBhvr>
                                        <p:cTn id="2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16992" y="440061"/>
            <a:ext cx="7437120" cy="328392"/>
          </a:xfrm>
          <a:prstGeom prst="rect">
            <a:avLst/>
          </a:prstGeom>
        </p:spPr>
      </p:pic>
      <p:pic>
        <p:nvPicPr>
          <p:cNvPr id="5" name="Picture 4"/>
          <p:cNvPicPr>
            <a:picLocks noChangeAspect="1"/>
          </p:cNvPicPr>
          <p:nvPr/>
        </p:nvPicPr>
        <p:blipFill>
          <a:blip r:embed="rId4"/>
          <a:stretch>
            <a:fillRect/>
          </a:stretch>
        </p:blipFill>
        <p:spPr>
          <a:xfrm>
            <a:off x="792480" y="1128268"/>
            <a:ext cx="4120896" cy="351154"/>
          </a:xfrm>
          <a:prstGeom prst="rect">
            <a:avLst/>
          </a:prstGeom>
        </p:spPr>
      </p:pic>
      <p:pic>
        <p:nvPicPr>
          <p:cNvPr id="9" name="Picture 8"/>
          <p:cNvPicPr>
            <a:picLocks noChangeAspect="1"/>
          </p:cNvPicPr>
          <p:nvPr/>
        </p:nvPicPr>
        <p:blipFill>
          <a:blip r:embed="rId5"/>
          <a:stretch>
            <a:fillRect/>
          </a:stretch>
        </p:blipFill>
        <p:spPr>
          <a:xfrm>
            <a:off x="792480" y="1381306"/>
            <a:ext cx="4094043" cy="769557"/>
          </a:xfrm>
          <a:prstGeom prst="rect">
            <a:avLst/>
          </a:prstGeom>
        </p:spPr>
      </p:pic>
      <p:pic>
        <p:nvPicPr>
          <p:cNvPr id="14" name="Picture 13"/>
          <p:cNvPicPr>
            <a:picLocks noChangeAspect="1"/>
          </p:cNvPicPr>
          <p:nvPr/>
        </p:nvPicPr>
        <p:blipFill>
          <a:blip r:embed="rId6"/>
          <a:stretch>
            <a:fillRect/>
          </a:stretch>
        </p:blipFill>
        <p:spPr>
          <a:xfrm>
            <a:off x="1557851" y="2077711"/>
            <a:ext cx="3328672" cy="1567697"/>
          </a:xfrm>
          <a:prstGeom prst="rect">
            <a:avLst/>
          </a:prstGeom>
        </p:spPr>
      </p:pic>
      <p:pic>
        <p:nvPicPr>
          <p:cNvPr id="16" name="Picture 15"/>
          <p:cNvPicPr>
            <a:picLocks noChangeAspect="1"/>
          </p:cNvPicPr>
          <p:nvPr/>
        </p:nvPicPr>
        <p:blipFill>
          <a:blip r:embed="rId7"/>
          <a:stretch>
            <a:fillRect/>
          </a:stretch>
        </p:blipFill>
        <p:spPr>
          <a:xfrm>
            <a:off x="2646013" y="3431913"/>
            <a:ext cx="2240509" cy="1322967"/>
          </a:xfrm>
          <a:prstGeom prst="rect">
            <a:avLst/>
          </a:prstGeom>
        </p:spPr>
      </p:pic>
      <p:pic>
        <p:nvPicPr>
          <p:cNvPr id="17" name="Picture 16"/>
          <p:cNvPicPr>
            <a:picLocks noChangeAspect="1"/>
          </p:cNvPicPr>
          <p:nvPr/>
        </p:nvPicPr>
        <p:blipFill>
          <a:blip r:embed="rId8"/>
          <a:stretch>
            <a:fillRect/>
          </a:stretch>
        </p:blipFill>
        <p:spPr>
          <a:xfrm>
            <a:off x="792480" y="4669536"/>
            <a:ext cx="2426208" cy="1647565"/>
          </a:xfrm>
          <a:prstGeom prst="rect">
            <a:avLst/>
          </a:prstGeom>
        </p:spPr>
      </p:pic>
      <p:pic>
        <p:nvPicPr>
          <p:cNvPr id="18" name="Picture 17"/>
          <p:cNvPicPr>
            <a:picLocks noChangeAspect="1"/>
          </p:cNvPicPr>
          <p:nvPr/>
        </p:nvPicPr>
        <p:blipFill>
          <a:blip r:embed="rId9"/>
          <a:stretch>
            <a:fillRect/>
          </a:stretch>
        </p:blipFill>
        <p:spPr>
          <a:xfrm>
            <a:off x="329184" y="2146347"/>
            <a:ext cx="2322670" cy="3010869"/>
          </a:xfrm>
          <a:prstGeom prst="rect">
            <a:avLst/>
          </a:prstGeom>
        </p:spPr>
      </p:pic>
      <p:pic>
        <p:nvPicPr>
          <p:cNvPr id="19" name="Picture 18"/>
          <p:cNvPicPr>
            <a:picLocks noChangeAspect="1"/>
          </p:cNvPicPr>
          <p:nvPr/>
        </p:nvPicPr>
        <p:blipFill>
          <a:blip r:embed="rId10"/>
          <a:stretch>
            <a:fillRect/>
          </a:stretch>
        </p:blipFill>
        <p:spPr>
          <a:xfrm>
            <a:off x="3095533" y="5157216"/>
            <a:ext cx="2792733" cy="1159885"/>
          </a:xfrm>
          <a:prstGeom prst="rect">
            <a:avLst/>
          </a:prstGeom>
        </p:spPr>
      </p:pic>
      <p:pic>
        <p:nvPicPr>
          <p:cNvPr id="20" name="Picture 19"/>
          <p:cNvPicPr>
            <a:picLocks noChangeAspect="1"/>
          </p:cNvPicPr>
          <p:nvPr/>
        </p:nvPicPr>
        <p:blipFill>
          <a:blip r:embed="rId11"/>
          <a:stretch>
            <a:fillRect/>
          </a:stretch>
        </p:blipFill>
        <p:spPr>
          <a:xfrm>
            <a:off x="5789965" y="5157216"/>
            <a:ext cx="2829779" cy="1165869"/>
          </a:xfrm>
          <a:prstGeom prst="rect">
            <a:avLst/>
          </a:prstGeom>
        </p:spPr>
      </p:pic>
      <p:pic>
        <p:nvPicPr>
          <p:cNvPr id="21" name="Picture 20"/>
          <p:cNvPicPr>
            <a:picLocks noChangeAspect="1"/>
          </p:cNvPicPr>
          <p:nvPr/>
        </p:nvPicPr>
        <p:blipFill>
          <a:blip r:embed="rId12"/>
          <a:stretch>
            <a:fillRect/>
          </a:stretch>
        </p:blipFill>
        <p:spPr>
          <a:xfrm>
            <a:off x="6265672" y="3431912"/>
            <a:ext cx="1275679" cy="1725303"/>
          </a:xfrm>
          <a:prstGeom prst="rect">
            <a:avLst/>
          </a:prstGeom>
        </p:spPr>
      </p:pic>
      <p:pic>
        <p:nvPicPr>
          <p:cNvPr id="23" name="Picture 22"/>
          <p:cNvPicPr>
            <a:picLocks noChangeAspect="1"/>
          </p:cNvPicPr>
          <p:nvPr/>
        </p:nvPicPr>
        <p:blipFill>
          <a:blip r:embed="rId13"/>
          <a:stretch>
            <a:fillRect/>
          </a:stretch>
        </p:blipFill>
        <p:spPr>
          <a:xfrm>
            <a:off x="5204426" y="1608528"/>
            <a:ext cx="3390934" cy="3563355"/>
          </a:xfrm>
          <a:prstGeom prst="rect">
            <a:avLst/>
          </a:prstGeom>
        </p:spPr>
      </p:pic>
    </p:spTree>
    <p:extLst>
      <p:ext uri="{BB962C8B-B14F-4D97-AF65-F5344CB8AC3E}">
        <p14:creationId xmlns:p14="http://schemas.microsoft.com/office/powerpoint/2010/main" val="3999646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dissolv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dissolv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dissolve">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dissolve">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dissolve">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dissolve">
                                      <p:cBhvr>
                                        <p:cTn id="37" dur="5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dissolve">
                                      <p:cBhvr>
                                        <p:cTn id="42" dur="500"/>
                                        <p:tgtEl>
                                          <p:spTgt spid="21"/>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dissolve">
                                      <p:cBhvr>
                                        <p:cTn id="4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GB" dirty="0"/>
              <a:t>Principles underpinning personal health budgets</a:t>
            </a:r>
          </a:p>
        </p:txBody>
      </p:sp>
      <p:sp>
        <p:nvSpPr>
          <p:cNvPr id="5" name="Content Placeholder 4"/>
          <p:cNvSpPr>
            <a:spLocks noGrp="1"/>
          </p:cNvSpPr>
          <p:nvPr>
            <p:ph sz="half" idx="1"/>
          </p:nvPr>
        </p:nvSpPr>
        <p:spPr/>
        <p:txBody>
          <a:bodyPr/>
          <a:lstStyle/>
          <a:p>
            <a:r>
              <a:rPr lang="en-GB" dirty="0"/>
              <a:t>NHS values still hold.</a:t>
            </a:r>
          </a:p>
          <a:p>
            <a:r>
              <a:rPr lang="en-GB" dirty="0"/>
              <a:t>No entitlement to ‘more’.</a:t>
            </a:r>
          </a:p>
          <a:p>
            <a:r>
              <a:rPr lang="en-GB" dirty="0"/>
              <a:t>Services should be safe and effective.</a:t>
            </a:r>
          </a:p>
          <a:p>
            <a:r>
              <a:rPr lang="en-GB" dirty="0"/>
              <a:t>Personal health budgets should be a positive experience.</a:t>
            </a:r>
          </a:p>
          <a:p>
            <a:endParaRPr lang="en-GB" dirty="0"/>
          </a:p>
        </p:txBody>
      </p:sp>
      <p:sp>
        <p:nvSpPr>
          <p:cNvPr id="6" name="Content Placeholder 5"/>
          <p:cNvSpPr>
            <a:spLocks noGrp="1"/>
          </p:cNvSpPr>
          <p:nvPr>
            <p:ph sz="half" idx="2"/>
          </p:nvPr>
        </p:nvSpPr>
        <p:spPr/>
        <p:txBody>
          <a:bodyPr/>
          <a:lstStyle/>
          <a:p>
            <a:r>
              <a:rPr lang="en-GB" dirty="0"/>
              <a:t>Access to services that best suit the individual.</a:t>
            </a:r>
          </a:p>
          <a:p>
            <a:r>
              <a:rPr lang="en-GB" dirty="0"/>
              <a:t>Control </a:t>
            </a:r>
            <a:r>
              <a:rPr lang="en-GB"/>
              <a:t>over decision- </a:t>
            </a:r>
            <a:r>
              <a:rPr lang="en-GB" dirty="0"/>
              <a:t>making.</a:t>
            </a:r>
          </a:p>
          <a:p>
            <a:r>
              <a:rPr lang="en-GB" dirty="0"/>
              <a:t>Not mandatory.</a:t>
            </a:r>
          </a:p>
          <a:p>
            <a:r>
              <a:rPr lang="en-GB" dirty="0"/>
              <a:t>Support planning is key.</a:t>
            </a:r>
          </a:p>
        </p:txBody>
      </p:sp>
      <p:sp>
        <p:nvSpPr>
          <p:cNvPr id="3" name="Slide Number Placeholder 2"/>
          <p:cNvSpPr>
            <a:spLocks noGrp="1"/>
          </p:cNvSpPr>
          <p:nvPr>
            <p:ph type="sldNum" sz="quarter" idx="12"/>
          </p:nvPr>
        </p:nvSpPr>
        <p:spPr/>
        <p:txBody>
          <a:bodyPr/>
          <a:lstStyle/>
          <a:p>
            <a:fld id="{D66C4C68-9C76-5449-BBA0-107A51179E14}" type="slidenum">
              <a:rPr lang="en-US" smtClean="0"/>
              <a:pPr/>
              <a:t>12</a:t>
            </a:fld>
            <a:endParaRPr lang="en-US" dirty="0"/>
          </a:p>
        </p:txBody>
      </p:sp>
    </p:spTree>
    <p:extLst>
      <p:ext uri="{BB962C8B-B14F-4D97-AF65-F5344CB8AC3E}">
        <p14:creationId xmlns:p14="http://schemas.microsoft.com/office/powerpoint/2010/main" val="37302199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r>
              <a:rPr lang="en-GB" b="1" dirty="0"/>
              <a:t>Clinical risks</a:t>
            </a:r>
            <a:r>
              <a:rPr lang="en-GB" dirty="0"/>
              <a:t>: related to the health and wellbeing of the person or their carers and satisfactorily meeting outcomes. </a:t>
            </a:r>
          </a:p>
          <a:p>
            <a:pPr lvl="0"/>
            <a:endParaRPr lang="en-GB" b="1" dirty="0"/>
          </a:p>
          <a:p>
            <a:pPr lvl="0"/>
            <a:r>
              <a:rPr lang="en-GB" b="1" dirty="0"/>
              <a:t>Financial risks: </a:t>
            </a:r>
            <a:r>
              <a:rPr lang="en-GB" dirty="0"/>
              <a:t>value for money, appropriate use of resources, individuals’ ability to manage accounts.</a:t>
            </a:r>
          </a:p>
          <a:p>
            <a:pPr lvl="0"/>
            <a:endParaRPr lang="en-GB" b="1" dirty="0"/>
          </a:p>
          <a:p>
            <a:pPr lvl="0"/>
            <a:r>
              <a:rPr lang="en-GB" b="1" dirty="0"/>
              <a:t>Reputational risks: </a:t>
            </a:r>
            <a:r>
              <a:rPr lang="en-GB" dirty="0"/>
              <a:t>potential to affect the reputation of the CCG e.g. through adverse media coverage. </a:t>
            </a:r>
          </a:p>
          <a:p>
            <a:endParaRPr lang="en-GB" dirty="0"/>
          </a:p>
        </p:txBody>
      </p:sp>
      <p:sp>
        <p:nvSpPr>
          <p:cNvPr id="3" name="Slide Number Placeholder 2"/>
          <p:cNvSpPr>
            <a:spLocks noGrp="1"/>
          </p:cNvSpPr>
          <p:nvPr>
            <p:ph type="sldNum" sz="quarter" idx="10"/>
          </p:nvPr>
        </p:nvSpPr>
        <p:spPr/>
        <p:txBody>
          <a:bodyPr/>
          <a:lstStyle/>
          <a:p>
            <a:fld id="{D66C4C68-9C76-5449-BBA0-107A51179E14}" type="slidenum">
              <a:rPr lang="en-US" smtClean="0"/>
              <a:pPr/>
              <a:t>2</a:t>
            </a:fld>
            <a:endParaRPr lang="en-US" dirty="0"/>
          </a:p>
        </p:txBody>
      </p:sp>
      <p:sp>
        <p:nvSpPr>
          <p:cNvPr id="4" name="Title 3"/>
          <p:cNvSpPr>
            <a:spLocks noGrp="1"/>
          </p:cNvSpPr>
          <p:nvPr>
            <p:ph type="title"/>
          </p:nvPr>
        </p:nvSpPr>
        <p:spPr/>
        <p:txBody>
          <a:bodyPr>
            <a:normAutofit/>
          </a:bodyPr>
          <a:lstStyle/>
          <a:p>
            <a:r>
              <a:rPr lang="en-GB" sz="3200" dirty="0"/>
              <a:t>Nature of risk</a:t>
            </a:r>
          </a:p>
        </p:txBody>
      </p:sp>
    </p:spTree>
    <p:extLst>
      <p:ext uri="{BB962C8B-B14F-4D97-AF65-F5344CB8AC3E}">
        <p14:creationId xmlns:p14="http://schemas.microsoft.com/office/powerpoint/2010/main" val="19700391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86000" y="3105835"/>
            <a:ext cx="4572000" cy="646331"/>
          </a:xfrm>
          <a:prstGeom prst="rect">
            <a:avLst/>
          </a:prstGeom>
        </p:spPr>
        <p:txBody>
          <a:bodyPr>
            <a:spAutoFit/>
          </a:bodyPr>
          <a:lstStyle/>
          <a:p>
            <a:endParaRPr lang="en-US" dirty="0"/>
          </a:p>
          <a:p>
            <a:r>
              <a:rPr lang="en-US" dirty="0"/>
              <a:t> </a:t>
            </a:r>
          </a:p>
        </p:txBody>
      </p:sp>
      <p:pic>
        <p:nvPicPr>
          <p:cNvPr id="6" name="Picture 5"/>
          <p:cNvPicPr>
            <a:picLocks noChangeAspect="1"/>
          </p:cNvPicPr>
          <p:nvPr/>
        </p:nvPicPr>
        <p:blipFill>
          <a:blip r:embed="rId3"/>
          <a:stretch>
            <a:fillRect/>
          </a:stretch>
        </p:blipFill>
        <p:spPr>
          <a:xfrm>
            <a:off x="1190170" y="266700"/>
            <a:ext cx="6912429" cy="6167823"/>
          </a:xfrm>
          <a:prstGeom prst="rect">
            <a:avLst/>
          </a:prstGeom>
        </p:spPr>
      </p:pic>
    </p:spTree>
    <p:extLst>
      <p:ext uri="{BB962C8B-B14F-4D97-AF65-F5344CB8AC3E}">
        <p14:creationId xmlns:p14="http://schemas.microsoft.com/office/powerpoint/2010/main" val="13009071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marL="0" indent="0">
              <a:buNone/>
            </a:pPr>
            <a:r>
              <a:rPr lang="en-US" dirty="0"/>
              <a:t>Duty of care can be said to have reasonably been met where an objective group of professional considers:</a:t>
            </a:r>
          </a:p>
          <a:p>
            <a:pPr marL="0" indent="0">
              <a:buNone/>
            </a:pPr>
            <a:endParaRPr lang="en-US" dirty="0"/>
          </a:p>
          <a:p>
            <a:r>
              <a:rPr lang="en-US" dirty="0"/>
              <a:t>All reasonable steps have been taken. </a:t>
            </a:r>
          </a:p>
          <a:p>
            <a:r>
              <a:rPr lang="en-US" dirty="0"/>
              <a:t>Reliable assessment methods have been used. </a:t>
            </a:r>
          </a:p>
          <a:p>
            <a:r>
              <a:rPr lang="en-US" dirty="0"/>
              <a:t>Information has been collated and thoroughly evaluated. </a:t>
            </a:r>
          </a:p>
          <a:p>
            <a:r>
              <a:rPr lang="en-US" dirty="0"/>
              <a:t>Decisions are recorded, communicated and thoroughly evaluated. </a:t>
            </a:r>
          </a:p>
          <a:p>
            <a:r>
              <a:rPr lang="en-US" dirty="0"/>
              <a:t>Policies and procedures have been followed. </a:t>
            </a:r>
          </a:p>
          <a:p>
            <a:r>
              <a:rPr lang="en-US" dirty="0"/>
              <a:t>Practitioners and their managers adopt an investigative approach and are proactive. </a:t>
            </a:r>
          </a:p>
          <a:p>
            <a:pPr marL="0" indent="0">
              <a:buNone/>
            </a:pPr>
            <a:endParaRPr lang="en-GB" dirty="0"/>
          </a:p>
        </p:txBody>
      </p:sp>
      <p:sp>
        <p:nvSpPr>
          <p:cNvPr id="3" name="Slide Number Placeholder 2"/>
          <p:cNvSpPr>
            <a:spLocks noGrp="1"/>
          </p:cNvSpPr>
          <p:nvPr>
            <p:ph type="sldNum" sz="quarter" idx="10"/>
          </p:nvPr>
        </p:nvSpPr>
        <p:spPr/>
        <p:txBody>
          <a:bodyPr/>
          <a:lstStyle/>
          <a:p>
            <a:fld id="{D66C4C68-9C76-5449-BBA0-107A51179E14}" type="slidenum">
              <a:rPr lang="en-US" smtClean="0"/>
              <a:pPr/>
              <a:t>4</a:t>
            </a:fld>
            <a:endParaRPr lang="en-US" dirty="0"/>
          </a:p>
        </p:txBody>
      </p:sp>
      <p:sp>
        <p:nvSpPr>
          <p:cNvPr id="4" name="Title 3"/>
          <p:cNvSpPr>
            <a:spLocks noGrp="1"/>
          </p:cNvSpPr>
          <p:nvPr>
            <p:ph type="title"/>
          </p:nvPr>
        </p:nvSpPr>
        <p:spPr/>
        <p:txBody>
          <a:bodyPr>
            <a:normAutofit/>
          </a:bodyPr>
          <a:lstStyle/>
          <a:p>
            <a:r>
              <a:rPr lang="en-GB" sz="3200" dirty="0"/>
              <a:t>Duty of care</a:t>
            </a:r>
          </a:p>
        </p:txBody>
      </p:sp>
    </p:spTree>
    <p:extLst>
      <p:ext uri="{BB962C8B-B14F-4D97-AF65-F5344CB8AC3E}">
        <p14:creationId xmlns:p14="http://schemas.microsoft.com/office/powerpoint/2010/main" val="13097642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Eliminating risk?</a:t>
            </a:r>
          </a:p>
        </p:txBody>
      </p:sp>
      <p:sp>
        <p:nvSpPr>
          <p:cNvPr id="3" name="Content Placeholder 2"/>
          <p:cNvSpPr>
            <a:spLocks noGrp="1"/>
          </p:cNvSpPr>
          <p:nvPr>
            <p:ph idx="1"/>
          </p:nvPr>
        </p:nvSpPr>
        <p:spPr/>
        <p:txBody>
          <a:bodyPr>
            <a:normAutofit/>
          </a:bodyPr>
          <a:lstStyle/>
          <a:p>
            <a:pPr marL="0" indent="0">
              <a:buNone/>
            </a:pPr>
            <a:r>
              <a:rPr lang="en-US" dirty="0"/>
              <a:t>“It is not possible, nor arguably desirable, to eliminate risk. Empowerment in safeguarding involves risk management that is based on understanding the person, understanding the autonomy of the person and how they view the risks they face. There may be risks the person welcomes because it enhances their quality of life; risks the person is prepared to tolerate and risks they want to eliminate.”</a:t>
            </a:r>
          </a:p>
          <a:p>
            <a:endParaRPr lang="en-US" dirty="0"/>
          </a:p>
          <a:p>
            <a:pPr marL="0" indent="0">
              <a:buNone/>
            </a:pPr>
            <a:r>
              <a:rPr lang="en-US" sz="1200" i="1" dirty="0"/>
              <a:t>Safeguarding Adults: The role of health service practitioners. Department of Health,  March 2011</a:t>
            </a:r>
          </a:p>
          <a:p>
            <a:endParaRPr lang="en-US" sz="2600" i="1" dirty="0"/>
          </a:p>
        </p:txBody>
      </p:sp>
    </p:spTree>
    <p:extLst>
      <p:ext uri="{BB962C8B-B14F-4D97-AF65-F5344CB8AC3E}">
        <p14:creationId xmlns:p14="http://schemas.microsoft.com/office/powerpoint/2010/main" val="11988186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p:txBody>
          <a:bodyPr>
            <a:normAutofit/>
          </a:bodyPr>
          <a:lstStyle/>
          <a:p>
            <a:pPr eaLnBrk="1" hangingPunct="1"/>
            <a:r>
              <a:rPr lang="en-US" sz="3200" b="1" dirty="0">
                <a:latin typeface="+mn-lt"/>
              </a:rPr>
              <a:t>Sensible risk appraisal</a:t>
            </a:r>
          </a:p>
        </p:txBody>
      </p:sp>
      <p:sp>
        <p:nvSpPr>
          <p:cNvPr id="35842" name="Content Placeholder 2"/>
          <p:cNvSpPr>
            <a:spLocks noGrp="1"/>
          </p:cNvSpPr>
          <p:nvPr>
            <p:ph idx="1"/>
          </p:nvPr>
        </p:nvSpPr>
        <p:spPr/>
        <p:txBody>
          <a:bodyPr>
            <a:normAutofit fontScale="92500" lnSpcReduction="10000"/>
          </a:bodyPr>
          <a:lstStyle/>
          <a:p>
            <a:pPr marL="0" indent="0">
              <a:buNone/>
            </a:pPr>
            <a:r>
              <a:rPr lang="ja-JP" altLang="en-US" sz="2600" dirty="0"/>
              <a:t>“</a:t>
            </a:r>
            <a:r>
              <a:rPr lang="en-US" altLang="ja-JP" sz="2600" dirty="0"/>
              <a:t>The emphasis must be on sensible risk appraisal, not striving to avoid all risk, whatever the price, but instead seeking a proper balance and being willing to tolerate manageable or acceptable risks as the price appropriately to be paid in order to achieve some other good – in particular to achieve the vital good of the elderly or vulnerable person</a:t>
            </a:r>
            <a:r>
              <a:rPr lang="ja-JP" altLang="en-US" sz="2600" dirty="0"/>
              <a:t>’</a:t>
            </a:r>
            <a:r>
              <a:rPr lang="en-US" altLang="ja-JP" sz="2600" dirty="0"/>
              <a:t>s happiness. What good is it making someone safer if it merely makes them miserable?</a:t>
            </a:r>
            <a:r>
              <a:rPr lang="ja-JP" altLang="en-US" sz="2600" dirty="0"/>
              <a:t>”</a:t>
            </a:r>
            <a:r>
              <a:rPr lang="en-US" altLang="ja-JP" sz="2600" dirty="0"/>
              <a:t> </a:t>
            </a:r>
          </a:p>
          <a:p>
            <a:pPr marL="0" indent="0">
              <a:buNone/>
            </a:pPr>
            <a:endParaRPr lang="en-US" altLang="ja-JP" sz="2800" dirty="0"/>
          </a:p>
          <a:p>
            <a:pPr marL="0" indent="0">
              <a:buNone/>
            </a:pPr>
            <a:r>
              <a:rPr lang="en-US" altLang="ja-JP" sz="1300" i="1" dirty="0"/>
              <a:t>Lord Justice Munby.</a:t>
            </a:r>
            <a:r>
              <a:rPr lang="en-US" sz="1300" i="1" dirty="0"/>
              <a:t> (2010) </a:t>
            </a:r>
          </a:p>
          <a:p>
            <a:pPr marL="0" indent="0">
              <a:buNone/>
            </a:pPr>
            <a:r>
              <a:rPr lang="en-US" sz="1300" i="1" dirty="0"/>
              <a:t>‘What price dignity?’, keynote address at LAG Community Care conference: Protecting liberties, London, 14 July </a:t>
            </a:r>
          </a:p>
        </p:txBody>
      </p:sp>
      <p:sp>
        <p:nvSpPr>
          <p:cNvPr id="35844" name="Slide Number Placeholder 4"/>
          <p:cNvSpPr>
            <a:spLocks noGrp="1"/>
          </p:cNvSpPr>
          <p:nvPr>
            <p:ph type="sldNum" sz="quarter" idx="4294967295"/>
          </p:nvPr>
        </p:nvSpPr>
        <p:spPr bwMode="auto">
          <a:xfrm>
            <a:off x="65532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A947DF6-75C8-744E-85AF-0D59C2406957}" type="slidenum">
              <a:rPr lang="en-GB" sz="1200">
                <a:solidFill>
                  <a:srgbClr val="898989"/>
                </a:solidFill>
                <a:latin typeface="Calibri" charset="0"/>
              </a:rPr>
              <a:pPr eaLnBrk="1" hangingPunct="1"/>
              <a:t>6</a:t>
            </a:fld>
            <a:endParaRPr lang="en-GB" sz="1200">
              <a:solidFill>
                <a:srgbClr val="898989"/>
              </a:solidFill>
              <a:latin typeface="Calibri" charset="0"/>
            </a:endParaRPr>
          </a:p>
        </p:txBody>
      </p:sp>
    </p:spTree>
    <p:extLst>
      <p:ext uri="{BB962C8B-B14F-4D97-AF65-F5344CB8AC3E}">
        <p14:creationId xmlns:p14="http://schemas.microsoft.com/office/powerpoint/2010/main" val="2597433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a:t>Governance framework</a:t>
            </a:r>
          </a:p>
        </p:txBody>
      </p:sp>
      <p:sp>
        <p:nvSpPr>
          <p:cNvPr id="3" name="Slide Number Placeholder 2"/>
          <p:cNvSpPr>
            <a:spLocks noGrp="1"/>
          </p:cNvSpPr>
          <p:nvPr>
            <p:ph type="sldNum" sz="quarter" idx="10"/>
          </p:nvPr>
        </p:nvSpPr>
        <p:spPr/>
        <p:txBody>
          <a:bodyPr/>
          <a:lstStyle/>
          <a:p>
            <a:fld id="{D66C4C68-9C76-5449-BBA0-107A51179E14}" type="slidenum">
              <a:rPr lang="en-US" smtClean="0"/>
              <a:pPr/>
              <a:t>7</a:t>
            </a:fld>
            <a:endParaRPr lang="en-US" dirty="0"/>
          </a:p>
        </p:txBody>
      </p:sp>
      <p:pic>
        <p:nvPicPr>
          <p:cNvPr id="6147"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38550" y="1722447"/>
            <a:ext cx="8849452" cy="46090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612715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lvl="0"/>
            <a:r>
              <a:rPr lang="en-GB" dirty="0"/>
              <a:t>Clear roles and responsibilities.</a:t>
            </a:r>
          </a:p>
          <a:p>
            <a:pPr lvl="0"/>
            <a:r>
              <a:rPr lang="en-GB" dirty="0"/>
              <a:t>A clear management structure for accountability.</a:t>
            </a:r>
          </a:p>
          <a:p>
            <a:pPr lvl="0"/>
            <a:r>
              <a:rPr lang="en-GB" dirty="0"/>
              <a:t>A commitment to good quality supervision which includes professional development.</a:t>
            </a:r>
          </a:p>
          <a:p>
            <a:pPr lvl="0"/>
            <a:r>
              <a:rPr lang="en-GB" dirty="0"/>
              <a:t>Agreed policies and procedures for delivering the service which everyone uses, including responses in crisis.</a:t>
            </a:r>
          </a:p>
          <a:p>
            <a:pPr lvl="0"/>
            <a:r>
              <a:rPr lang="en-GB" dirty="0"/>
              <a:t>Agreed documentation for the needs assessment process, care planning, risk assessment, monitoring and review.</a:t>
            </a:r>
          </a:p>
          <a:p>
            <a:pPr lvl="0"/>
            <a:r>
              <a:rPr lang="en-GB" dirty="0"/>
              <a:t>Timely process for resolving complex issues – panel with senior decision maker.</a:t>
            </a:r>
          </a:p>
          <a:p>
            <a:pPr lvl="0"/>
            <a:r>
              <a:rPr lang="en-GB" dirty="0"/>
              <a:t>Processes for managing complex cases.</a:t>
            </a:r>
          </a:p>
          <a:p>
            <a:pPr lvl="0"/>
            <a:r>
              <a:rPr lang="en-GB" dirty="0"/>
              <a:t>Processes for conflict resolution.</a:t>
            </a:r>
          </a:p>
          <a:p>
            <a:endParaRPr lang="en-GB" dirty="0"/>
          </a:p>
        </p:txBody>
      </p:sp>
      <p:sp>
        <p:nvSpPr>
          <p:cNvPr id="3" name="Slide Number Placeholder 2"/>
          <p:cNvSpPr>
            <a:spLocks noGrp="1"/>
          </p:cNvSpPr>
          <p:nvPr>
            <p:ph type="sldNum" sz="quarter" idx="10"/>
          </p:nvPr>
        </p:nvSpPr>
        <p:spPr/>
        <p:txBody>
          <a:bodyPr/>
          <a:lstStyle/>
          <a:p>
            <a:fld id="{D66C4C68-9C76-5449-BBA0-107A51179E14}" type="slidenum">
              <a:rPr lang="en-US" smtClean="0"/>
              <a:pPr/>
              <a:t>8</a:t>
            </a:fld>
            <a:endParaRPr lang="en-US" dirty="0"/>
          </a:p>
        </p:txBody>
      </p:sp>
      <p:sp>
        <p:nvSpPr>
          <p:cNvPr id="4" name="Title 3"/>
          <p:cNvSpPr>
            <a:spLocks noGrp="1"/>
          </p:cNvSpPr>
          <p:nvPr>
            <p:ph type="title"/>
          </p:nvPr>
        </p:nvSpPr>
        <p:spPr/>
        <p:txBody>
          <a:bodyPr>
            <a:normAutofit/>
          </a:bodyPr>
          <a:lstStyle/>
          <a:p>
            <a:r>
              <a:rPr lang="en-GB" sz="3200" dirty="0"/>
              <a:t>What do you need?</a:t>
            </a:r>
          </a:p>
        </p:txBody>
      </p:sp>
    </p:spTree>
    <p:extLst>
      <p:ext uri="{BB962C8B-B14F-4D97-AF65-F5344CB8AC3E}">
        <p14:creationId xmlns:p14="http://schemas.microsoft.com/office/powerpoint/2010/main" val="33313825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nSpc>
                <a:spcPct val="90000"/>
              </a:lnSpc>
            </a:pPr>
            <a:r>
              <a:rPr lang="en-US" dirty="0">
                <a:latin typeface="Arial" charset="0"/>
                <a:ea typeface="ＭＳ Ｐゴシック" charset="0"/>
                <a:cs typeface="ＭＳ Ｐゴシック" charset="0"/>
              </a:rPr>
              <a:t>Panels should be used only where needed, to support people with more difficult  decision-making.</a:t>
            </a:r>
          </a:p>
          <a:p>
            <a:pPr marL="0" indent="0">
              <a:lnSpc>
                <a:spcPct val="90000"/>
              </a:lnSpc>
              <a:buNone/>
            </a:pPr>
            <a:r>
              <a:rPr lang="en-US" dirty="0">
                <a:latin typeface="Arial" charset="0"/>
                <a:ea typeface="ＭＳ Ｐゴシック" charset="0"/>
                <a:cs typeface="ＭＳ Ｐゴシック" charset="0"/>
              </a:rPr>
              <a:t> </a:t>
            </a:r>
          </a:p>
          <a:p>
            <a:pPr>
              <a:lnSpc>
                <a:spcPct val="90000"/>
              </a:lnSpc>
            </a:pPr>
            <a:r>
              <a:rPr lang="en-US" dirty="0">
                <a:latin typeface="Arial" charset="0"/>
                <a:ea typeface="ＭＳ Ｐゴシック" charset="0"/>
                <a:cs typeface="ＭＳ Ｐゴシック" charset="0"/>
              </a:rPr>
              <a:t>Risk should be considered throughout the care planning process, and as much agreement as possible sought at an early stage. </a:t>
            </a:r>
          </a:p>
          <a:p>
            <a:pPr marL="0" indent="0">
              <a:lnSpc>
                <a:spcPct val="90000"/>
              </a:lnSpc>
              <a:buNone/>
            </a:pPr>
            <a:endParaRPr lang="en-US" dirty="0">
              <a:latin typeface="Arial" charset="0"/>
              <a:ea typeface="ＭＳ Ｐゴシック" charset="0"/>
              <a:cs typeface="ＭＳ Ｐゴシック" charset="0"/>
            </a:endParaRPr>
          </a:p>
          <a:p>
            <a:pPr>
              <a:lnSpc>
                <a:spcPct val="90000"/>
              </a:lnSpc>
            </a:pPr>
            <a:r>
              <a:rPr lang="en-US" dirty="0">
                <a:latin typeface="Arial" charset="0"/>
                <a:ea typeface="ＭＳ Ｐゴシック" charset="0"/>
                <a:cs typeface="ＭＳ Ｐゴシック" charset="0"/>
              </a:rPr>
              <a:t>Processes should be transparent and decisions communicated clearly to all concerned. </a:t>
            </a:r>
          </a:p>
        </p:txBody>
      </p:sp>
      <p:sp>
        <p:nvSpPr>
          <p:cNvPr id="3" name="Slide Number Placeholder 2"/>
          <p:cNvSpPr>
            <a:spLocks noGrp="1"/>
          </p:cNvSpPr>
          <p:nvPr>
            <p:ph type="sldNum" sz="quarter" idx="10"/>
          </p:nvPr>
        </p:nvSpPr>
        <p:spPr/>
        <p:txBody>
          <a:bodyPr/>
          <a:lstStyle/>
          <a:p>
            <a:fld id="{D66C4C68-9C76-5449-BBA0-107A51179E14}" type="slidenum">
              <a:rPr lang="en-US" smtClean="0"/>
              <a:pPr/>
              <a:t>9</a:t>
            </a:fld>
            <a:endParaRPr lang="en-US" dirty="0"/>
          </a:p>
        </p:txBody>
      </p:sp>
      <p:sp>
        <p:nvSpPr>
          <p:cNvPr id="4" name="Title 3"/>
          <p:cNvSpPr>
            <a:spLocks noGrp="1"/>
          </p:cNvSpPr>
          <p:nvPr>
            <p:ph type="title"/>
          </p:nvPr>
        </p:nvSpPr>
        <p:spPr/>
        <p:txBody>
          <a:bodyPr>
            <a:normAutofit/>
          </a:bodyPr>
          <a:lstStyle/>
          <a:p>
            <a:r>
              <a:rPr lang="en-US" sz="3200" dirty="0">
                <a:latin typeface="Arial" charset="0"/>
                <a:ea typeface="ＭＳ Ｐゴシック" charset="0"/>
                <a:cs typeface="ＭＳ Ｐゴシック" charset="0"/>
              </a:rPr>
              <a:t>Risk enablement</a:t>
            </a:r>
            <a:endParaRPr lang="en-GB" sz="3200" dirty="0"/>
          </a:p>
        </p:txBody>
      </p:sp>
    </p:spTree>
    <p:extLst>
      <p:ext uri="{BB962C8B-B14F-4D97-AF65-F5344CB8AC3E}">
        <p14:creationId xmlns:p14="http://schemas.microsoft.com/office/powerpoint/2010/main" val="2636354938"/>
      </p:ext>
    </p:extLst>
  </p:cSld>
  <p:clrMapOvr>
    <a:masterClrMapping/>
  </p:clrMapOvr>
</p:sld>
</file>

<file path=ppt/theme/theme1.xml><?xml version="1.0" encoding="utf-8"?>
<a:theme xmlns:a="http://schemas.openxmlformats.org/drawingml/2006/main" name="Office Theme">
  <a:themeElements>
    <a:clrScheme name="NHS England">
      <a:dk1>
        <a:sysClr val="windowText" lastClr="000000"/>
      </a:dk1>
      <a:lt1>
        <a:sysClr val="window" lastClr="FFFFFF"/>
      </a:lt1>
      <a:dk2>
        <a:srgbClr val="0072C6"/>
      </a:dk2>
      <a:lt2>
        <a:srgbClr val="A00054"/>
      </a:lt2>
      <a:accent1>
        <a:srgbClr val="00ADC6"/>
      </a:accent1>
      <a:accent2>
        <a:srgbClr val="0091C9"/>
      </a:accent2>
      <a:accent3>
        <a:srgbClr val="003893"/>
      </a:accent3>
      <a:accent4>
        <a:srgbClr val="FFFFFF"/>
      </a:accent4>
      <a:accent5>
        <a:srgbClr val="FFFFFF"/>
      </a:accent5>
      <a:accent6>
        <a:srgbClr val="FFFFFF"/>
      </a:accent6>
      <a:hlink>
        <a:srgbClr val="A00054"/>
      </a:hlink>
      <a:folHlink>
        <a:srgbClr val="A0005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ct:contentTypeSchema xmlns:ct="http://schemas.microsoft.com/office/2006/metadata/contentType" xmlns:ma="http://schemas.microsoft.com/office/2006/metadata/properties/metaAttributes" ct:_="" ma:_="" ma:contentTypeName="Standard Document" ma:contentTypeID="0x0101009D2CD717CE7D2F4286D7A03A531D5A9C0200AE76E6465EBEB5438FF0151AFBA56FA9" ma:contentTypeVersion="35" ma:contentTypeDescription="Content Type for all the documents with a classification attached" ma:contentTypeScope="" ma:versionID="4341ddcd169674d8ade8506b756d2f21">
  <xsd:schema xmlns:xsd="http://www.w3.org/2001/XMLSchema" xmlns:xs="http://www.w3.org/2001/XMLSchema" xmlns:p="http://schemas.microsoft.com/office/2006/metadata/properties" xmlns:ns2="51367701-27c8-403e-a234-85855c5cd73e" xmlns:ns4="cccaf3ac-2de9-44d4-aa31-54302fceb5f7" xmlns:ns5="ddfc0607-48e1-4f98-8c6f-3287da82a77f" targetNamespace="http://schemas.microsoft.com/office/2006/metadata/properties" ma:root="true" ma:fieldsID="9f140dec2d94517f7d8cc3a7d1a51d5c" ns2:_="" ns4:_="" ns5:_="">
    <xsd:import namespace="51367701-27c8-403e-a234-85855c5cd73e"/>
    <xsd:import namespace="cccaf3ac-2de9-44d4-aa31-54302fceb5f7"/>
    <xsd:import namespace="ddfc0607-48e1-4f98-8c6f-3287da82a77f"/>
    <xsd:element name="properties">
      <xsd:complexType>
        <xsd:sequence>
          <xsd:element name="documentManagement">
            <xsd:complexType>
              <xsd:all>
                <xsd:element ref="ns2:DocumentAuthor"/>
                <xsd:element ref="ns2:Classification" minOccurs="0"/>
                <xsd:element ref="ns2:DocumentCategory" minOccurs="0"/>
                <xsd:element ref="ns2:ReviewDate" minOccurs="0"/>
                <xsd:element ref="ns2:DocumentStatus"/>
                <xsd:element ref="ns2:DocumentVersion"/>
                <xsd:element ref="ns2:Directorate" minOccurs="0"/>
                <xsd:element ref="ns2:Dept" minOccurs="0"/>
                <xsd:element ref="ns2:SecurityClassification" minOccurs="0"/>
                <xsd:element ref="ns2:FOIClass" minOccurs="0"/>
                <xsd:element ref="ns2:Readership_x002f_Audience" minOccurs="0"/>
                <xsd:element ref="ns2:SubjectArea" minOccurs="0"/>
                <xsd:element ref="ns2:NHSOutcomesFrameworkDomain" minOccurs="0"/>
                <xsd:element ref="ns2:TaxKeywordTaxHTField" minOccurs="0"/>
                <xsd:element ref="ns4:TaxCatchAll" minOccurs="0"/>
                <xsd:element ref="ns4:TaxCatchAllLabel" minOccurs="0"/>
                <xsd:element ref="ns4:_dlc_DocId" minOccurs="0"/>
                <xsd:element ref="ns4:_dlc_DocIdUrl" minOccurs="0"/>
                <xsd:element ref="ns4:_dlc_DocIdPersistId" minOccurs="0"/>
                <xsd:element ref="ns2:SharedWithUsers" minOccurs="0"/>
                <xsd:element ref="ns2:SharedWithDetails" minOccurs="0"/>
                <xsd:element ref="ns5:Topic"/>
                <xsd:element ref="ns5:sub_x0020_topic"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1367701-27c8-403e-a234-85855c5cd73e" elementFormDefault="qualified">
    <xsd:import namespace="http://schemas.microsoft.com/office/2006/documentManagement/types"/>
    <xsd:import namespace="http://schemas.microsoft.com/office/infopath/2007/PartnerControls"/>
    <xsd:element name="DocumentAuthor" ma:index="1" ma:displayName="Document Author" ma:list="UserInfo" ma:SharePointGroup="0" ma:internalName="DocumentAutho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element name="Classification" ma:index="2" nillable="true" ma:displayName="Classification" ma:description="Classification of the document type" ma:format="Dropdown" ma:internalName="Classification">
      <xsd:simpleType>
        <xsd:restriction base="dms:Choice">
          <xsd:enumeration value="Guidance"/>
          <xsd:enumeration value="Statutory guidance"/>
          <xsd:enumeration value="Standard operating procedure"/>
          <xsd:enumeration value="Case study"/>
          <xsd:enumeration value="Report"/>
          <xsd:enumeration value="Template"/>
          <xsd:enumeration value="Form"/>
          <xsd:enumeration value="Audio / podcast"/>
          <xsd:enumeration value="Video / webcaste event"/>
          <xsd:enumeration value="Webinar"/>
          <xsd:enumeration value="Leaflet"/>
          <xsd:enumeration value="Toolkit"/>
          <xsd:enumeration value="Presentation"/>
          <xsd:enumeration value="Board paper"/>
          <xsd:enumeration value="Minutes"/>
          <xsd:enumeration value="Strategy"/>
          <xsd:enumeration value="Letter"/>
          <xsd:enumeration value="FAQs"/>
          <xsd:enumeration value="Lists / directory"/>
          <xsd:enumeration value="Leaflet"/>
          <xsd:enumeration value="Bulletin / newsletter"/>
        </xsd:restriction>
      </xsd:simpleType>
    </xsd:element>
    <xsd:element name="DocumentCategory" ma:index="5" nillable="true" ma:displayName="Document Category" ma:description="Types of documents available in the organisation" ma:format="Dropdown" ma:internalName="DocumentCategory">
      <xsd:simpleType>
        <xsd:restriction base="dms:Choice">
          <xsd:enumeration value="Report"/>
          <xsd:enumeration value="Protocol"/>
          <xsd:enumeration value="Plan"/>
          <xsd:enumeration value="Strategy"/>
          <xsd:enumeration value="Minutes"/>
          <xsd:enumeration value="Contract"/>
          <xsd:enumeration value="Budget"/>
          <xsd:enumeration value="Project"/>
        </xsd:restriction>
      </xsd:simpleType>
    </xsd:element>
    <xsd:element name="ReviewDate" ma:index="6" nillable="true" ma:displayName="Review Date" ma:format="DateOnly" ma:internalName="ReviewDate">
      <xsd:simpleType>
        <xsd:restriction base="dms:DateTime"/>
      </xsd:simpleType>
    </xsd:element>
    <xsd:element name="DocumentStatus" ma:index="7" ma:displayName="Document Status" ma:default="Pre-draft" ma:description="Status of Document e.g. Draft, Reviewed, Scheduled, Published, Final, Expired and Archived" ma:format="Dropdown" ma:internalName="DocumentStatus" ma:readOnly="false">
      <xsd:simpleType>
        <xsd:restriction base="dms:Choice">
          <xsd:enumeration value="Pre-draft"/>
          <xsd:enumeration value="Draft"/>
          <xsd:enumeration value="Reviewed"/>
          <xsd:enumeration value="Scheduled"/>
          <xsd:enumeration value="Published"/>
          <xsd:enumeration value="Final"/>
          <xsd:enumeration value="Expired"/>
          <xsd:enumeration value="Archived"/>
        </xsd:restriction>
      </xsd:simpleType>
    </xsd:element>
    <xsd:element name="DocumentVersion" ma:index="8" ma:displayName="Document Version" ma:default="0.1" ma:description="Version number of the current document" ma:internalName="DocumentVersion" ma:percentage="FALSE">
      <xsd:simpleType>
        <xsd:restriction base="dms:Number"/>
      </xsd:simpleType>
    </xsd:element>
    <xsd:element name="Directorate" ma:index="9" nillable="true" ma:displayName="Directorate" ma:description="List of all NHS England Directorates" ma:format="Dropdown" ma:internalName="Directorate" ma:readOnly="false">
      <xsd:simpleType>
        <xsd:restriction base="dms:Choice">
          <xsd:enumeration value="Policy"/>
          <xsd:enumeration value="Transformation &amp; Corporate Operations"/>
          <xsd:enumeration value="Patients and Information"/>
          <xsd:enumeration value="Operations"/>
          <xsd:enumeration value="Nursing"/>
          <xsd:enumeration value="Medical"/>
          <xsd:enumeration value="Human Resources"/>
          <xsd:enumeration value="Finance"/>
          <xsd:enumeration value="Commissioning Development"/>
          <xsd:enumeration value="CCG Submitted"/>
          <xsd:enumeration value="CSU Submitted"/>
          <xsd:enumeration value="None NHS England"/>
        </xsd:restriction>
      </xsd:simpleType>
    </xsd:element>
    <xsd:element name="Dept" ma:index="10" nillable="true" ma:displayName="Department/Team" ma:description="Select the originating directorate or department" ma:format="Dropdown" ma:internalName="Dept">
      <xsd:simpleType>
        <xsd:restriction base="dms:Choice">
          <xsd:enumeration value="Clinical Governance Support Unit"/>
          <xsd:enumeration value="Marketing &amp; Communications"/>
          <xsd:enumeration value="Education &amp; Training"/>
          <xsd:enumeration value="Estates"/>
          <xsd:enumeration value="Executive"/>
          <xsd:enumeration value="Facilities"/>
          <xsd:enumeration value="Finance"/>
          <xsd:enumeration value="Health &amp; Safety"/>
          <xsd:enumeration value="Health Records"/>
          <xsd:enumeration value="Human Resources"/>
          <xsd:enumeration value="IM&amp;T"/>
          <xsd:enumeration value="Procurement"/>
          <xsd:enumeration value="Security"/>
        </xsd:restriction>
      </xsd:simpleType>
    </xsd:element>
    <xsd:element name="SecurityClassification" ma:index="12" nillable="true" ma:displayName="Security Classification" ma:internalName="SecurityClassification">
      <xsd:simpleType>
        <xsd:restriction base="dms:Text">
          <xsd:maxLength value="255"/>
        </xsd:restriction>
      </xsd:simpleType>
    </xsd:element>
    <xsd:element name="FOIClass" ma:index="13" nillable="true" ma:displayName="FOI Class" ma:description="List of the seven FOI Classes" ma:internalName="FOIClass">
      <xsd:complexType>
        <xsd:complexContent>
          <xsd:extension base="dms:MultiChoice">
            <xsd:sequence>
              <xsd:element name="Value" maxOccurs="unbounded" minOccurs="0" nillable="true">
                <xsd:simpleType>
                  <xsd:restriction base="dms:Choice">
                    <xsd:enumeration value="Who we are and what we do"/>
                    <xsd:enumeration value="What we spend and how we spend it"/>
                    <xsd:enumeration value="What our priorities are and how we are doing"/>
                    <xsd:enumeration value="How we make decisions"/>
                    <xsd:enumeration value="Our policies and procedures"/>
                    <xsd:enumeration value="Lists and registers"/>
                    <xsd:enumeration value="The services we offer"/>
                    <xsd:enumeration value="No"/>
                    <xsd:enumeration value="Yes TBC"/>
                  </xsd:restriction>
                </xsd:simpleType>
              </xsd:element>
            </xsd:sequence>
          </xsd:extension>
        </xsd:complexContent>
      </xsd:complexType>
    </xsd:element>
    <xsd:element name="Readership_x002f_Audience" ma:index="14" nillable="true" ma:displayName="Suggested Readership/Audience" ma:default="All Staff" ma:description="Intended audience for the document" ma:format="Dropdown" ma:internalName="Readership_x002F_Audience" ma:readOnly="false">
      <xsd:simpleType>
        <xsd:restriction base="dms:Choice">
          <xsd:enumeration value="All Staff"/>
          <xsd:enumeration value="Consultants and Doctors"/>
          <xsd:enumeration value="Clinical staff"/>
          <xsd:enumeration value="Nursing staff"/>
          <xsd:enumeration value="Support staff"/>
          <xsd:enumeration value="External"/>
          <xsd:enumeration value="CCG Clinical Leaders"/>
          <xsd:enumeration value="CCG Chief Officers"/>
          <xsd:enumeration value="Other CCG members/staff"/>
          <xsd:enumeration value="CSU Managing Directors"/>
          <xsd:enumeration value="Care Trust CEs"/>
          <xsd:enumeration value="Foundation Trust CEs"/>
          <xsd:enumeration value="Medical Directors"/>
          <xsd:enumeration value="Directors of PH"/>
          <xsd:enumeration value="Directors of Nursing"/>
          <xsd:enumeration value="Local Authority CEs"/>
          <xsd:enumeration value="Directors of Adult social services"/>
          <xsd:enumeration value="Clinical reference groups"/>
          <xsd:enumeration value="Patients/public"/>
          <xsd:enumeration value="GPs"/>
          <xsd:enumeration value="Dentists"/>
          <xsd:enumeration value="Optometrists"/>
          <xsd:enumeration value="Nurses"/>
          <xsd:enumeration value="Allied health professionals"/>
          <xsd:enumeration value="NHS Trust Board Chairs"/>
          <xsd:enumeration value="NHS England Area Directors"/>
          <xsd:enumeration value="NHS England Regional Directors"/>
          <xsd:enumeration value="NHS Trust CEs"/>
          <xsd:enumeration value="All NHS England Employees"/>
          <xsd:enumeration value="Other"/>
        </xsd:restriction>
      </xsd:simpleType>
    </xsd:element>
    <xsd:element name="SubjectArea" ma:index="15" nillable="true" ma:displayName="Subject Area" ma:description="Which subjct area is the document relevant to" ma:internalName="SubjectArea">
      <xsd:complexType>
        <xsd:complexContent>
          <xsd:extension base="dms:MultiChoice">
            <xsd:sequence>
              <xsd:element name="Value" maxOccurs="unbounded" minOccurs="0" nillable="true">
                <xsd:simpleType>
                  <xsd:restriction base="dms:Choice">
                    <xsd:enumeration value="Developing CCGs"/>
                    <xsd:enumeration value="Leadership"/>
                    <xsd:enumeration value="Clinical Leadership"/>
                    <xsd:enumeration value="Specialised Commissioning"/>
                    <xsd:enumeration value="Primary Care Commissioning"/>
                    <xsd:enumeration value="Health and Justice Commissioning"/>
                    <xsd:enumeration value="Armed Forces and their Families Commissioning"/>
                    <xsd:enumeration value="Public Health Commissioning"/>
                    <xsd:enumeration value="Finance"/>
                    <xsd:enumeration value="Pricing and incentives"/>
                    <xsd:enumeration value="Choice, competition and procurement"/>
                    <xsd:enumeration value="Technology"/>
                    <xsd:enumeration value="Innovation"/>
                    <xsd:enumeration value="Information and Data"/>
                    <xsd:enumeration value="Public and patient involvement"/>
                    <xsd:enumeration value="Medicines and prescribing"/>
                    <xsd:enumeration value="Quality Improvement"/>
                    <xsd:enumeration value="Patient Safety"/>
                    <xsd:enumeration value="Screening and immunisation"/>
                    <xsd:enumeration value="Long term conditions"/>
                    <xsd:enumeration value="Maternity, children and young people"/>
                    <xsd:enumeration value="Integrated care"/>
                    <xsd:enumeration value="Emergency and Unplanned care"/>
                    <xsd:enumeration value="End Of Life care"/>
                    <xsd:enumeration value="Older People"/>
                    <xsd:enumeration value="Mental health"/>
                    <xsd:enumeration value="Planned care"/>
                    <xsd:enumeration value="Health inequalities"/>
                    <xsd:enumeration value="Governance / governance structures"/>
                    <xsd:enumeration value="Organisational development"/>
                  </xsd:restriction>
                </xsd:simpleType>
              </xsd:element>
            </xsd:sequence>
          </xsd:extension>
        </xsd:complexContent>
      </xsd:complexType>
    </xsd:element>
    <xsd:element name="NHSOutcomesFrameworkDomain" ma:index="16" nillable="true" ma:displayName="NHS Outcomes Framework Domain" ma:description="Which outcomes framework does the document relate to" ma:internalName="NHSOutcomesFrameworkDomain">
      <xsd:complexType>
        <xsd:complexContent>
          <xsd:extension base="dms:MultiChoice">
            <xsd:sequence>
              <xsd:element name="Value" maxOccurs="unbounded" minOccurs="0" nillable="true">
                <xsd:simpleType>
                  <xsd:restriction base="dms:Choice">
                    <xsd:enumeration value="1. Preventing people from dying prematurely"/>
                    <xsd:enumeration value="2. Enhancing quality of life for people with long term conditions"/>
                    <xsd:enumeration value="3. Helping people to recover from episodes of ill health or injury"/>
                    <xsd:enumeration value="4. Ensuring that people have a positive experience of care"/>
                    <xsd:enumeration value="5. Treating and caring for people in a safe environment and protecting them from avoidable harm"/>
                  </xsd:restriction>
                </xsd:simpleType>
              </xsd:element>
            </xsd:sequence>
          </xsd:extension>
        </xsd:complexContent>
      </xsd:complexType>
    </xsd:element>
    <xsd:element name="TaxKeywordTaxHTField" ma:index="19" ma:taxonomy="true" ma:internalName="TaxKeywordTaxHTField" ma:taxonomyFieldName="TaxKeyword" ma:displayName="Enterprise Keywords" ma:readOnly="false" ma:fieldId="{23f27201-bee3-471e-b2e7-b64fd8b7ca38}" ma:taxonomyMulti="true" ma:sspId="443b0bdb-28a8-4814-9fb9-624c17c095fc" ma:termSetId="00000000-0000-0000-0000-000000000000" ma:anchorId="00000000-0000-0000-0000-000000000000" ma:open="true" ma:isKeyword="true">
      <xsd:complexType>
        <xsd:sequence>
          <xsd:element ref="pc:Terms" minOccurs="0" maxOccurs="1"/>
        </xsd:sequence>
      </xsd:complexType>
    </xsd:element>
    <xsd:element name="SharedWithUsers" ma:index="29"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0"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ccaf3ac-2de9-44d4-aa31-54302fceb5f7"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0e57bc44-36d8-4ce3-968d-20dac5a927c3}" ma:internalName="TaxCatchAll" ma:showField="CatchAllData" ma:web="51367701-27c8-403e-a234-85855c5cd73e">
      <xsd:complexType>
        <xsd:complexContent>
          <xsd:extension base="dms:MultiChoiceLookup">
            <xsd:sequence>
              <xsd:element name="Value" type="dms:Lookup" maxOccurs="unbounded" minOccurs="0" nillable="true"/>
            </xsd:sequence>
          </xsd:extension>
        </xsd:complexContent>
      </xsd:complexType>
    </xsd:element>
    <xsd:element name="TaxCatchAllLabel" ma:index="21" nillable="true" ma:displayName="Taxonomy Catch All Column1" ma:hidden="true" ma:list="{0e57bc44-36d8-4ce3-968d-20dac5a927c3}" ma:internalName="TaxCatchAllLabel" ma:readOnly="true" ma:showField="CatchAllDataLabel" ma:web="51367701-27c8-403e-a234-85855c5cd73e">
      <xsd:complexType>
        <xsd:complexContent>
          <xsd:extension base="dms:MultiChoiceLookup">
            <xsd:sequence>
              <xsd:element name="Value" type="dms:Lookup" maxOccurs="unbounded" minOccurs="0" nillable="true"/>
            </xsd:sequence>
          </xsd:extension>
        </xsd:complexContent>
      </xsd:complexType>
    </xsd:element>
    <xsd:element name="_dlc_DocId" ma:index="26" nillable="true" ma:displayName="Document ID Value" ma:description="The value of the document ID assigned to this item." ma:internalName="_dlc_DocId" ma:readOnly="true">
      <xsd:simpleType>
        <xsd:restriction base="dms:Text"/>
      </xsd:simpleType>
    </xsd:element>
    <xsd:element name="_dlc_DocIdUrl" ma:index="27"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8"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ddfc0607-48e1-4f98-8c6f-3287da82a77f" elementFormDefault="qualified">
    <xsd:import namespace="http://schemas.microsoft.com/office/2006/documentManagement/types"/>
    <xsd:import namespace="http://schemas.microsoft.com/office/infopath/2007/PartnerControls"/>
    <xsd:element name="Topic" ma:index="31" ma:displayName="Topic" ma:internalName="Topic">
      <xsd:simpleType>
        <xsd:restriction base="dms:Text">
          <xsd:maxLength value="100"/>
        </xsd:restriction>
      </xsd:simpleType>
    </xsd:element>
    <xsd:element name="sub_x0020_topic" ma:index="32" nillable="true" ma:displayName="sub topic" ma:internalName="sub_x0020_topic">
      <xsd:simpleType>
        <xsd:restriction base="dms:Text">
          <xsd:maxLength value="100"/>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7" ma:displayName="Content Type"/>
        <xsd:element ref="dc:title" minOccurs="0" maxOccurs="1" ma:index="3" ma:displayName="Title"/>
        <xsd:element ref="dc:subject" minOccurs="0" maxOccurs="1" ma:index="4" ma:displayName="Subject"/>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ReviewDate xmlns="51367701-27c8-403e-a234-85855c5cd73e" xsi:nil="true"/>
    <SubjectArea xmlns="51367701-27c8-403e-a234-85855c5cd73e"/>
    <sub_x0020_topic xmlns="ddfc0607-48e1-4f98-8c6f-3287da82a77f" xsi:nil="true"/>
    <Topic xmlns="ddfc0607-48e1-4f98-8c6f-3287da82a77f">PowerPoint Template</Topic>
    <FOIClass xmlns="51367701-27c8-403e-a234-85855c5cd73e"/>
    <Classification xmlns="51367701-27c8-403e-a234-85855c5cd73e">Template</Classification>
    <Directorate xmlns="51367701-27c8-403e-a234-85855c5cd73e" xsi:nil="true"/>
    <Dept xmlns="51367701-27c8-403e-a234-85855c5cd73e" xsi:nil="true"/>
    <NHSOutcomesFrameworkDomain xmlns="51367701-27c8-403e-a234-85855c5cd73e"/>
    <DocumentCategory xmlns="51367701-27c8-403e-a234-85855c5cd73e">Report</DocumentCategory>
    <TaxCatchAll xmlns="cccaf3ac-2de9-44d4-aa31-54302fceb5f7">
      <Value>80</Value>
    </TaxCatchAll>
    <SecurityClassification xmlns="51367701-27c8-403e-a234-85855c5cd73e" xsi:nil="true"/>
    <Readership_x002f_Audience xmlns="51367701-27c8-403e-a234-85855c5cd73e">All Staff</Readership_x002f_Audience>
    <TaxKeywordTaxHTField xmlns="51367701-27c8-403e-a234-85855c5cd73e">
      <Terms xmlns="http://schemas.microsoft.com/office/infopath/2007/PartnerControls">
        <TermInfo xmlns="http://schemas.microsoft.com/office/infopath/2007/PartnerControls">
          <TermName xmlns="http://schemas.microsoft.com/office/infopath/2007/PartnerControls">PowerPoint</TermName>
          <TermId xmlns="http://schemas.microsoft.com/office/infopath/2007/PartnerControls">3df4bc7f-4ebe-4641-bc00-552809eb42a7</TermId>
        </TermInfo>
      </Terms>
    </TaxKeywordTaxHTField>
    <DocumentStatus xmlns="51367701-27c8-403e-a234-85855c5cd73e">Published</DocumentStatus>
    <DocumentVersion xmlns="51367701-27c8-403e-a234-85855c5cd73e">0.1</DocumentVersion>
    <DocumentAuthor xmlns="51367701-27c8-403e-a234-85855c5cd73e">
      <UserInfo>
        <DisplayName>Sally McMillan</DisplayName>
        <AccountId>9242</AccountId>
        <AccountType/>
      </UserInfo>
    </DocumentAuthor>
    <_dlc_DocId xmlns="cccaf3ac-2de9-44d4-aa31-54302fceb5f7">K57F673QWXRZ-1160-98</_dlc_DocId>
    <_dlc_DocIdUrl xmlns="cccaf3ac-2de9-44d4-aa31-54302fceb5f7">
      <Url>https://nhsengland.sharepoint.com/TeamCentre/VisionandValues/_layouts/15/DocIdRedir.aspx?ID=K57F673QWXRZ-1160-98</Url>
      <Description>K57F673QWXRZ-1160-98</Description>
    </_dlc_DocIdUrl>
    <SharedWithUsers xmlns="51367701-27c8-403e-a234-85855c5cd73e">
      <UserInfo>
        <DisplayName>Jo Greengrass</DisplayName>
        <AccountId>13441</AccountId>
        <AccountType/>
      </UserInfo>
      <UserInfo>
        <DisplayName>Chris Richmond</DisplayName>
        <AccountId>12714</AccountId>
        <AccountType/>
      </UserInfo>
      <UserInfo>
        <DisplayName>Natalie Fisher</DisplayName>
        <AccountId>13838</AccountId>
        <AccountType/>
      </UserInfo>
    </SharedWithUsers>
  </documentManagement>
</p:properties>
</file>

<file path=customXml/itemProps1.xml><?xml version="1.0" encoding="utf-8"?>
<ds:datastoreItem xmlns:ds="http://schemas.openxmlformats.org/officeDocument/2006/customXml" ds:itemID="{0352FAC2-6026-40BB-B5AA-BE1F5C5151D3}">
  <ds:schemaRefs>
    <ds:schemaRef ds:uri="http://schemas.microsoft.com/sharepoint/events"/>
  </ds:schemaRefs>
</ds:datastoreItem>
</file>

<file path=customXml/itemProps2.xml><?xml version="1.0" encoding="utf-8"?>
<ds:datastoreItem xmlns:ds="http://schemas.openxmlformats.org/officeDocument/2006/customXml" ds:itemID="{55BC70D8-2E2A-4A2B-83A3-F170235A6ED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1367701-27c8-403e-a234-85855c5cd73e"/>
    <ds:schemaRef ds:uri="cccaf3ac-2de9-44d4-aa31-54302fceb5f7"/>
    <ds:schemaRef ds:uri="ddfc0607-48e1-4f98-8c6f-3287da82a77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F50947D-5580-49BF-A0FD-69755A5E9CB9}">
  <ds:schemaRefs>
    <ds:schemaRef ds:uri="http://schemas.microsoft.com/sharepoint/v3/contenttype/forms"/>
  </ds:schemaRefs>
</ds:datastoreItem>
</file>

<file path=customXml/itemProps4.xml><?xml version="1.0" encoding="utf-8"?>
<ds:datastoreItem xmlns:ds="http://schemas.openxmlformats.org/officeDocument/2006/customXml" ds:itemID="{762F924B-4D66-4BAB-A838-FB6189CAE5F8}">
  <ds:schemaRefs>
    <ds:schemaRef ds:uri="http://purl.org/dc/elements/1.1/"/>
    <ds:schemaRef ds:uri="http://schemas.microsoft.com/office/2006/metadata/properties"/>
    <ds:schemaRef ds:uri="http://schemas.openxmlformats.org/package/2006/metadata/core-properties"/>
    <ds:schemaRef ds:uri="cccaf3ac-2de9-44d4-aa31-54302fceb5f7"/>
    <ds:schemaRef ds:uri="http://schemas.microsoft.com/office/infopath/2007/PartnerControls"/>
    <ds:schemaRef ds:uri="http://purl.org/dc/terms/"/>
    <ds:schemaRef ds:uri="ddfc0607-48e1-4f98-8c6f-3287da82a77f"/>
    <ds:schemaRef ds:uri="http://schemas.microsoft.com/office/2006/documentManagement/types"/>
    <ds:schemaRef ds:uri="51367701-27c8-403e-a234-85855c5cd73e"/>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5813</TotalTime>
  <Words>561</Words>
  <Application>Microsoft Office PowerPoint</Application>
  <PresentationFormat>On-screen Show (4:3)</PresentationFormat>
  <Paragraphs>78</Paragraphs>
  <Slides>12</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ＭＳ Ｐゴシック</vt:lpstr>
      <vt:lpstr>Arial</vt:lpstr>
      <vt:lpstr>Calibri</vt:lpstr>
      <vt:lpstr>Office Theme</vt:lpstr>
      <vt:lpstr>Risk and decision-making   </vt:lpstr>
      <vt:lpstr>Nature of risk</vt:lpstr>
      <vt:lpstr>PowerPoint Presentation</vt:lpstr>
      <vt:lpstr>Duty of care</vt:lpstr>
      <vt:lpstr>Eliminating risk?</vt:lpstr>
      <vt:lpstr>Sensible risk appraisal</vt:lpstr>
      <vt:lpstr>Governance framework</vt:lpstr>
      <vt:lpstr>What do you need?</vt:lpstr>
      <vt:lpstr>Risk enablement</vt:lpstr>
      <vt:lpstr>PowerPoint Presentation</vt:lpstr>
      <vt:lpstr>PowerPoint Presentation</vt:lpstr>
      <vt:lpstr>Principles underpinning personal health budgets</vt:lpstr>
    </vt:vector>
  </TitlesOfParts>
  <Company>Smith &amp; Milton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Kevin O'Brien</dc:creator>
  <cp:keywords>PowerPoint</cp:keywords>
  <cp:lastModifiedBy>Olwen Ellis</cp:lastModifiedBy>
  <cp:revision>221</cp:revision>
  <cp:lastPrinted>2014-05-27T15:15:21Z</cp:lastPrinted>
  <dcterms:created xsi:type="dcterms:W3CDTF">2014-04-08T10:27:44Z</dcterms:created>
  <dcterms:modified xsi:type="dcterms:W3CDTF">2016-10-31T14:54:19Z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0x0101009D2CD717CE7D2F4286D7A03A531D5A9C0200AE76E6465EBEB5438FF0151AFBA56FA9</vt:lpwstr>
  </property>
  <property fmtid="{D5CDD505-2E9C-101B-9397-08002B2CF9AE}" pid="3" name="_dlc_DocIdItemGuid">
    <vt:lpwstr>0694fcae-75ad-4139-a11c-fec5be76bc48</vt:lpwstr>
  </property>
  <property fmtid="{D5CDD505-2E9C-101B-9397-08002B2CF9AE}" pid="4" name="TaxKeyword">
    <vt:lpwstr>80;#PowerPoint|3df4bc7f-4ebe-4641-bc00-552809eb42a7</vt:lpwstr>
  </property>
</Properties>
</file>